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taatliches"/>
      <p:regular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Inknut Antiqua"/>
      <p:regular r:id="rId21"/>
      <p:bold r:id="rId22"/>
    </p:embeddedFont>
    <p:embeddedFont>
      <p:font typeface="Acme"/>
      <p:regular r:id="rId23"/>
    </p:embeddedFont>
    <p:embeddedFont>
      <p:font typeface="Didact Gothic"/>
      <p:regular r:id="rId24"/>
    </p:embeddedFont>
    <p:embeddedFont>
      <p:font typeface="Leckerli One"/>
      <p:regular r:id="rId25"/>
    </p:embeddedFont>
    <p:embeddedFont>
      <p:font typeface="Josefin Sans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22" Type="http://schemas.openxmlformats.org/officeDocument/2006/relationships/font" Target="fonts/InknutAntiqua-bold.fntdata"/><Relationship Id="rId21" Type="http://schemas.openxmlformats.org/officeDocument/2006/relationships/font" Target="fonts/InknutAntiqua-regular.fntdata"/><Relationship Id="rId24" Type="http://schemas.openxmlformats.org/officeDocument/2006/relationships/font" Target="fonts/DidactGothic-regular.fntdata"/><Relationship Id="rId23" Type="http://schemas.openxmlformats.org/officeDocument/2006/relationships/font" Target="fonts/Acm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Light-regular.fntdata"/><Relationship Id="rId25" Type="http://schemas.openxmlformats.org/officeDocument/2006/relationships/font" Target="fonts/LeckerliOne-regular.fntdata"/><Relationship Id="rId28" Type="http://schemas.openxmlformats.org/officeDocument/2006/relationships/font" Target="fonts/JosefinSansLight-italic.fntdata"/><Relationship Id="rId27" Type="http://schemas.openxmlformats.org/officeDocument/2006/relationships/font" Target="fonts/JosefinSa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font" Target="fonts/Staatliches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MontserratMedium-italic.fntdata"/><Relationship Id="rId18" Type="http://schemas.openxmlformats.org/officeDocument/2006/relationships/font" Target="fonts/Montserra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a8137c7f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a8137c7f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a8137c7f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a8137c7f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a884402fe9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a884402fe9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a884404d0c_2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a884404d0c_2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a884404d0c_2_1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a884404d0c_2_1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239175" y="1201775"/>
            <a:ext cx="5921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594075" y="3291325"/>
            <a:ext cx="556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703005">
            <a:off x="-1597386" y="1587593"/>
            <a:ext cx="7466746" cy="3453701"/>
          </a:xfrm>
          <a:custGeom>
            <a:rect b="b" l="l" r="r" t="t"/>
            <a:pathLst>
              <a:path extrusionOk="0" h="33886" w="73260">
                <a:moveTo>
                  <a:pt x="0" y="0"/>
                </a:moveTo>
                <a:lnTo>
                  <a:pt x="60" y="5120"/>
                </a:lnTo>
                <a:cubicBezTo>
                  <a:pt x="8561" y="25420"/>
                  <a:pt x="28766" y="13157"/>
                  <a:pt x="35636" y="24361"/>
                </a:cubicBezTo>
                <a:cubicBezTo>
                  <a:pt x="37567" y="27527"/>
                  <a:pt x="40620" y="28385"/>
                  <a:pt x="44200" y="28385"/>
                </a:cubicBezTo>
                <a:cubicBezTo>
                  <a:pt x="48437" y="28385"/>
                  <a:pt x="53414" y="27183"/>
                  <a:pt x="58146" y="27183"/>
                </a:cubicBezTo>
                <a:cubicBezTo>
                  <a:pt x="63097" y="27183"/>
                  <a:pt x="67781" y="28499"/>
                  <a:pt x="71069" y="33885"/>
                </a:cubicBezTo>
                <a:lnTo>
                  <a:pt x="73260" y="32492"/>
                </a:lnTo>
                <a:cubicBezTo>
                  <a:pt x="68846" y="26951"/>
                  <a:pt x="63399" y="25653"/>
                  <a:pt x="57965" y="25653"/>
                </a:cubicBezTo>
                <a:cubicBezTo>
                  <a:pt x="53177" y="25653"/>
                  <a:pt x="48398" y="26661"/>
                  <a:pt x="44344" y="26661"/>
                </a:cubicBezTo>
                <a:cubicBezTo>
                  <a:pt x="40996" y="26661"/>
                  <a:pt x="38142" y="25974"/>
                  <a:pt x="36183" y="23468"/>
                </a:cubicBezTo>
                <a:lnTo>
                  <a:pt x="35612" y="22646"/>
                </a:lnTo>
                <a:cubicBezTo>
                  <a:pt x="28671" y="11264"/>
                  <a:pt x="8287" y="22194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703005">
            <a:off x="-2101792" y="3554250"/>
            <a:ext cx="7363602" cy="3453701"/>
          </a:xfrm>
          <a:custGeom>
            <a:rect b="b" l="l" r="r" t="t"/>
            <a:pathLst>
              <a:path extrusionOk="0" h="33886" w="72248">
                <a:moveTo>
                  <a:pt x="1191" y="1"/>
                </a:moveTo>
                <a:lnTo>
                  <a:pt x="1" y="6311"/>
                </a:lnTo>
                <a:cubicBezTo>
                  <a:pt x="2587" y="9990"/>
                  <a:pt x="6087" y="11150"/>
                  <a:pt x="9928" y="11150"/>
                </a:cubicBezTo>
                <a:cubicBezTo>
                  <a:pt x="16501" y="11150"/>
                  <a:pt x="24073" y="7750"/>
                  <a:pt x="29780" y="7750"/>
                </a:cubicBezTo>
                <a:cubicBezTo>
                  <a:pt x="32341" y="7750"/>
                  <a:pt x="34526" y="8435"/>
                  <a:pt x="36077" y="10419"/>
                </a:cubicBezTo>
                <a:lnTo>
                  <a:pt x="36636" y="11240"/>
                </a:lnTo>
                <a:cubicBezTo>
                  <a:pt x="43589" y="22623"/>
                  <a:pt x="63961" y="11693"/>
                  <a:pt x="72248" y="33886"/>
                </a:cubicBezTo>
                <a:lnTo>
                  <a:pt x="72188" y="28766"/>
                </a:lnTo>
                <a:cubicBezTo>
                  <a:pt x="63699" y="8466"/>
                  <a:pt x="43482" y="20741"/>
                  <a:pt x="36624" y="9526"/>
                </a:cubicBezTo>
                <a:cubicBezTo>
                  <a:pt x="34693" y="6359"/>
                  <a:pt x="31639" y="5501"/>
                  <a:pt x="28058" y="5501"/>
                </a:cubicBezTo>
                <a:cubicBezTo>
                  <a:pt x="23819" y="5501"/>
                  <a:pt x="18841" y="6703"/>
                  <a:pt x="14109" y="6703"/>
                </a:cubicBezTo>
                <a:cubicBezTo>
                  <a:pt x="9157" y="6703"/>
                  <a:pt x="4475" y="5387"/>
                  <a:pt x="1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703005">
            <a:off x="-1692902" y="2078454"/>
            <a:ext cx="7243538" cy="3429444"/>
          </a:xfrm>
          <a:custGeom>
            <a:rect b="b" l="l" r="r" t="t"/>
            <a:pathLst>
              <a:path extrusionOk="0" h="33648" w="71070">
                <a:moveTo>
                  <a:pt x="1" y="1"/>
                </a:moveTo>
                <a:lnTo>
                  <a:pt x="60" y="5025"/>
                </a:lnTo>
                <a:cubicBezTo>
                  <a:pt x="8764" y="23480"/>
                  <a:pt x="28814" y="9883"/>
                  <a:pt x="35589" y="20956"/>
                </a:cubicBezTo>
                <a:cubicBezTo>
                  <a:pt x="37865" y="24678"/>
                  <a:pt x="41667" y="25409"/>
                  <a:pt x="46044" y="25409"/>
                </a:cubicBezTo>
                <a:cubicBezTo>
                  <a:pt x="48878" y="25409"/>
                  <a:pt x="51952" y="25102"/>
                  <a:pt x="55010" y="25102"/>
                </a:cubicBezTo>
                <a:cubicBezTo>
                  <a:pt x="61116" y="25102"/>
                  <a:pt x="67154" y="26324"/>
                  <a:pt x="71069" y="33648"/>
                </a:cubicBezTo>
                <a:lnTo>
                  <a:pt x="71010" y="28766"/>
                </a:lnTo>
                <a:cubicBezTo>
                  <a:pt x="67720" y="23373"/>
                  <a:pt x="63036" y="22056"/>
                  <a:pt x="58083" y="22056"/>
                </a:cubicBezTo>
                <a:cubicBezTo>
                  <a:pt x="53351" y="22056"/>
                  <a:pt x="48375" y="23258"/>
                  <a:pt x="44137" y="23258"/>
                </a:cubicBezTo>
                <a:cubicBezTo>
                  <a:pt x="40560" y="23258"/>
                  <a:pt x="37510" y="22402"/>
                  <a:pt x="35577" y="19241"/>
                </a:cubicBezTo>
                <a:cubicBezTo>
                  <a:pt x="28707" y="8026"/>
                  <a:pt x="8502" y="20289"/>
                  <a:pt x="1" y="1"/>
                </a:cubicBezTo>
                <a:close/>
              </a:path>
            </a:pathLst>
          </a:custGeom>
          <a:solidFill>
            <a:srgbClr val="D10D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703005">
            <a:off x="-1886338" y="3076924"/>
            <a:ext cx="7243538" cy="3429444"/>
          </a:xfrm>
          <a:custGeom>
            <a:rect b="b" l="l" r="r" t="t"/>
            <a:pathLst>
              <a:path extrusionOk="0" h="33648" w="71070">
                <a:moveTo>
                  <a:pt x="1" y="0"/>
                </a:moveTo>
                <a:lnTo>
                  <a:pt x="60" y="4882"/>
                </a:lnTo>
                <a:cubicBezTo>
                  <a:pt x="3348" y="10268"/>
                  <a:pt x="8033" y="11584"/>
                  <a:pt x="12987" y="11584"/>
                </a:cubicBezTo>
                <a:cubicBezTo>
                  <a:pt x="17721" y="11584"/>
                  <a:pt x="22699" y="10382"/>
                  <a:pt x="26938" y="10382"/>
                </a:cubicBezTo>
                <a:cubicBezTo>
                  <a:pt x="30520" y="10382"/>
                  <a:pt x="33574" y="11241"/>
                  <a:pt x="35505" y="14407"/>
                </a:cubicBezTo>
                <a:cubicBezTo>
                  <a:pt x="42363" y="25623"/>
                  <a:pt x="62568" y="13359"/>
                  <a:pt x="71069" y="33647"/>
                </a:cubicBezTo>
                <a:lnTo>
                  <a:pt x="71010" y="28611"/>
                </a:lnTo>
                <a:cubicBezTo>
                  <a:pt x="62306" y="10180"/>
                  <a:pt x="42268" y="23777"/>
                  <a:pt x="35481" y="12692"/>
                </a:cubicBezTo>
                <a:cubicBezTo>
                  <a:pt x="33203" y="8967"/>
                  <a:pt x="29396" y="8237"/>
                  <a:pt x="25014" y="8237"/>
                </a:cubicBezTo>
                <a:cubicBezTo>
                  <a:pt x="22186" y="8237"/>
                  <a:pt x="19118" y="8541"/>
                  <a:pt x="16067" y="8541"/>
                </a:cubicBezTo>
                <a:cubicBezTo>
                  <a:pt x="9959" y="8541"/>
                  <a:pt x="3918" y="7322"/>
                  <a:pt x="1" y="0"/>
                </a:cubicBezTo>
                <a:close/>
              </a:path>
            </a:pathLst>
          </a:custGeom>
          <a:solidFill>
            <a:srgbClr val="D10D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703005">
            <a:off x="-1789219" y="2582679"/>
            <a:ext cx="7243437" cy="3422106"/>
          </a:xfrm>
          <a:custGeom>
            <a:rect b="b" l="l" r="r" t="t"/>
            <a:pathLst>
              <a:path extrusionOk="0" h="33576" w="71069">
                <a:moveTo>
                  <a:pt x="0" y="0"/>
                </a:moveTo>
                <a:lnTo>
                  <a:pt x="60" y="4953"/>
                </a:lnTo>
                <a:cubicBezTo>
                  <a:pt x="3973" y="12272"/>
                  <a:pt x="10008" y="13495"/>
                  <a:pt x="16111" y="13495"/>
                </a:cubicBezTo>
                <a:cubicBezTo>
                  <a:pt x="19174" y="13495"/>
                  <a:pt x="22253" y="13187"/>
                  <a:pt x="25091" y="13187"/>
                </a:cubicBezTo>
                <a:cubicBezTo>
                  <a:pt x="29468" y="13187"/>
                  <a:pt x="33269" y="13920"/>
                  <a:pt x="35540" y="17645"/>
                </a:cubicBezTo>
                <a:cubicBezTo>
                  <a:pt x="42315" y="28718"/>
                  <a:pt x="62365" y="15133"/>
                  <a:pt x="71069" y="33576"/>
                </a:cubicBezTo>
                <a:lnTo>
                  <a:pt x="71009" y="28611"/>
                </a:lnTo>
                <a:cubicBezTo>
                  <a:pt x="67097" y="21290"/>
                  <a:pt x="61055" y="20070"/>
                  <a:pt x="54944" y="20070"/>
                </a:cubicBezTo>
                <a:cubicBezTo>
                  <a:pt x="51892" y="20070"/>
                  <a:pt x="48823" y="20375"/>
                  <a:pt x="45994" y="20375"/>
                </a:cubicBezTo>
                <a:cubicBezTo>
                  <a:pt x="41610" y="20375"/>
                  <a:pt x="37803" y="19644"/>
                  <a:pt x="35529" y="15919"/>
                </a:cubicBezTo>
                <a:cubicBezTo>
                  <a:pt x="28754" y="4846"/>
                  <a:pt x="8704" y="1843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158504" y="1431942"/>
            <a:ext cx="2639579" cy="2511984"/>
            <a:chOff x="154877" y="2155225"/>
            <a:chExt cx="2156871" cy="2052610"/>
          </a:xfrm>
        </p:grpSpPr>
        <p:sp>
          <p:nvSpPr>
            <p:cNvPr id="17" name="Google Shape;17;p2"/>
            <p:cNvSpPr/>
            <p:nvPr/>
          </p:nvSpPr>
          <p:spPr>
            <a:xfrm>
              <a:off x="154877" y="2155225"/>
              <a:ext cx="2156871" cy="2052610"/>
            </a:xfrm>
            <a:custGeom>
              <a:rect b="b" l="l" r="r" t="t"/>
              <a:pathLst>
                <a:path extrusionOk="0" h="18753" w="19706">
                  <a:moveTo>
                    <a:pt x="15943" y="18752"/>
                  </a:moveTo>
                  <a:lnTo>
                    <a:pt x="9847" y="15561"/>
                  </a:lnTo>
                  <a:lnTo>
                    <a:pt x="3763" y="18752"/>
                  </a:lnTo>
                  <a:lnTo>
                    <a:pt x="4929" y="11966"/>
                  </a:lnTo>
                  <a:lnTo>
                    <a:pt x="0" y="7168"/>
                  </a:lnTo>
                  <a:lnTo>
                    <a:pt x="6799" y="6179"/>
                  </a:lnTo>
                  <a:lnTo>
                    <a:pt x="9847" y="0"/>
                  </a:lnTo>
                  <a:lnTo>
                    <a:pt x="12907" y="6179"/>
                  </a:lnTo>
                  <a:lnTo>
                    <a:pt x="19705" y="7168"/>
                  </a:lnTo>
                  <a:lnTo>
                    <a:pt x="14776" y="11966"/>
                  </a:lnTo>
                  <a:close/>
                  <a:moveTo>
                    <a:pt x="3024" y="8156"/>
                  </a:moveTo>
                  <a:lnTo>
                    <a:pt x="6430" y="11490"/>
                  </a:lnTo>
                  <a:lnTo>
                    <a:pt x="5620" y="16192"/>
                  </a:lnTo>
                  <a:lnTo>
                    <a:pt x="9847" y="13978"/>
                  </a:lnTo>
                  <a:lnTo>
                    <a:pt x="14073" y="16192"/>
                  </a:lnTo>
                  <a:lnTo>
                    <a:pt x="13276" y="11490"/>
                  </a:lnTo>
                  <a:lnTo>
                    <a:pt x="16681" y="8156"/>
                  </a:lnTo>
                  <a:lnTo>
                    <a:pt x="11966" y="7477"/>
                  </a:lnTo>
                  <a:lnTo>
                    <a:pt x="9847" y="3203"/>
                  </a:lnTo>
                  <a:lnTo>
                    <a:pt x="7739" y="7477"/>
                  </a:lnTo>
                  <a:close/>
                </a:path>
              </a:pathLst>
            </a:custGeom>
            <a:solidFill>
              <a:srgbClr val="1F5B96"/>
            </a:solidFill>
            <a:ln>
              <a:noFill/>
            </a:ln>
            <a:effectLst>
              <a:outerShdw blurRad="257175" rotWithShape="0" algn="bl" dir="3660000" dist="123825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1850" y="2464424"/>
              <a:ext cx="1544144" cy="1469349"/>
            </a:xfrm>
            <a:custGeom>
              <a:rect b="b" l="l" r="r" t="t"/>
              <a:pathLst>
                <a:path extrusionOk="0" h="15884" w="16693">
                  <a:moveTo>
                    <a:pt x="8335" y="0"/>
                  </a:moveTo>
                  <a:lnTo>
                    <a:pt x="5763" y="5227"/>
                  </a:lnTo>
                  <a:lnTo>
                    <a:pt x="0" y="6073"/>
                  </a:lnTo>
                  <a:lnTo>
                    <a:pt x="4168" y="10133"/>
                  </a:lnTo>
                  <a:lnTo>
                    <a:pt x="3191" y="15883"/>
                  </a:lnTo>
                  <a:lnTo>
                    <a:pt x="8335" y="13157"/>
                  </a:lnTo>
                  <a:lnTo>
                    <a:pt x="13490" y="15883"/>
                  </a:lnTo>
                  <a:lnTo>
                    <a:pt x="12502" y="10133"/>
                  </a:lnTo>
                  <a:lnTo>
                    <a:pt x="16693" y="6073"/>
                  </a:lnTo>
                  <a:lnTo>
                    <a:pt x="10918" y="5227"/>
                  </a:lnTo>
                  <a:lnTo>
                    <a:pt x="8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2933625" y="2901994"/>
            <a:ext cx="93251" cy="88870"/>
          </a:xfrm>
          <a:custGeom>
            <a:rect b="b" l="l" r="r" t="t"/>
            <a:pathLst>
              <a:path extrusionOk="0" h="954" w="1001">
                <a:moveTo>
                  <a:pt x="501" y="1"/>
                </a:moveTo>
                <a:lnTo>
                  <a:pt x="346" y="322"/>
                </a:lnTo>
                <a:lnTo>
                  <a:pt x="1" y="358"/>
                </a:lnTo>
                <a:lnTo>
                  <a:pt x="251" y="620"/>
                </a:lnTo>
                <a:lnTo>
                  <a:pt x="191" y="953"/>
                </a:lnTo>
                <a:lnTo>
                  <a:pt x="501" y="798"/>
                </a:lnTo>
                <a:lnTo>
                  <a:pt x="798" y="953"/>
                </a:lnTo>
                <a:lnTo>
                  <a:pt x="739" y="620"/>
                </a:lnTo>
                <a:lnTo>
                  <a:pt x="1001" y="358"/>
                </a:lnTo>
                <a:lnTo>
                  <a:pt x="655" y="322"/>
                </a:lnTo>
                <a:lnTo>
                  <a:pt x="5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141049" y="134307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92854" y="1343083"/>
            <a:ext cx="57758" cy="53285"/>
          </a:xfrm>
          <a:custGeom>
            <a:rect b="b" l="l" r="r" t="t"/>
            <a:pathLst>
              <a:path extrusionOk="0" h="572" w="620">
                <a:moveTo>
                  <a:pt x="298" y="0"/>
                </a:moveTo>
                <a:lnTo>
                  <a:pt x="215" y="203"/>
                </a:lnTo>
                <a:lnTo>
                  <a:pt x="0" y="226"/>
                </a:lnTo>
                <a:lnTo>
                  <a:pt x="155" y="357"/>
                </a:lnTo>
                <a:lnTo>
                  <a:pt x="119" y="572"/>
                </a:lnTo>
                <a:lnTo>
                  <a:pt x="119" y="572"/>
                </a:lnTo>
                <a:lnTo>
                  <a:pt x="298" y="476"/>
                </a:lnTo>
                <a:lnTo>
                  <a:pt x="500" y="572"/>
                </a:lnTo>
                <a:lnTo>
                  <a:pt x="453" y="357"/>
                </a:lnTo>
                <a:lnTo>
                  <a:pt x="620" y="226"/>
                </a:lnTo>
                <a:lnTo>
                  <a:pt x="405" y="203"/>
                </a:lnTo>
                <a:lnTo>
                  <a:pt x="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4951" y="153956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43138" y="1716412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495039" y="2901111"/>
            <a:ext cx="184172" cy="175318"/>
          </a:xfrm>
          <a:custGeom>
            <a:rect b="b" l="l" r="r" t="t"/>
            <a:pathLst>
              <a:path extrusionOk="0" h="1882" w="1977">
                <a:moveTo>
                  <a:pt x="989" y="0"/>
                </a:moveTo>
                <a:lnTo>
                  <a:pt x="679" y="620"/>
                </a:lnTo>
                <a:lnTo>
                  <a:pt x="0" y="715"/>
                </a:lnTo>
                <a:lnTo>
                  <a:pt x="488" y="1215"/>
                </a:lnTo>
                <a:lnTo>
                  <a:pt x="369" y="1882"/>
                </a:lnTo>
                <a:lnTo>
                  <a:pt x="989" y="1572"/>
                </a:lnTo>
                <a:lnTo>
                  <a:pt x="1608" y="1882"/>
                </a:lnTo>
                <a:lnTo>
                  <a:pt x="1489" y="1215"/>
                </a:lnTo>
                <a:lnTo>
                  <a:pt x="1977" y="715"/>
                </a:lnTo>
                <a:lnTo>
                  <a:pt x="1286" y="620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605013" y="3102643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hasCustomPrompt="1" type="title"/>
          </p:nvPr>
        </p:nvSpPr>
        <p:spPr>
          <a:xfrm>
            <a:off x="0" y="868900"/>
            <a:ext cx="914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1024200" y="2800625"/>
            <a:ext cx="7095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43" name="Google Shape;143;p11"/>
          <p:cNvGrpSpPr/>
          <p:nvPr/>
        </p:nvGrpSpPr>
        <p:grpSpPr>
          <a:xfrm rot="6274453">
            <a:off x="3216482" y="825493"/>
            <a:ext cx="8447340" cy="6958804"/>
            <a:chOff x="3270131" y="-2428527"/>
            <a:chExt cx="8560760" cy="7052238"/>
          </a:xfrm>
        </p:grpSpPr>
        <p:sp>
          <p:nvSpPr>
            <p:cNvPr id="144" name="Google Shape;144;p11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1"/>
          <p:cNvGrpSpPr/>
          <p:nvPr/>
        </p:nvGrpSpPr>
        <p:grpSpPr>
          <a:xfrm flipH="1" rot="-4969301">
            <a:off x="-3716347" y="-241571"/>
            <a:ext cx="8447192" cy="6958682"/>
            <a:chOff x="3270131" y="-2428527"/>
            <a:chExt cx="8560760" cy="7052238"/>
          </a:xfrm>
        </p:grpSpPr>
        <p:sp>
          <p:nvSpPr>
            <p:cNvPr id="150" name="Google Shape;150;p11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1"/>
          <p:cNvSpPr/>
          <p:nvPr/>
        </p:nvSpPr>
        <p:spPr>
          <a:xfrm>
            <a:off x="8411225" y="1040623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2224900" y="420033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986801" y="2393964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6830075" y="3506573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835900" y="1074225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8722600" y="4545900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1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197427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idx="1" type="subTitle"/>
          </p:nvPr>
        </p:nvSpPr>
        <p:spPr>
          <a:xfrm>
            <a:off x="1512427" y="297720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2" type="title"/>
          </p:nvPr>
        </p:nvSpPr>
        <p:spPr>
          <a:xfrm>
            <a:off x="5502173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3" type="subTitle"/>
          </p:nvPr>
        </p:nvSpPr>
        <p:spPr>
          <a:xfrm>
            <a:off x="5817173" y="297720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4" type="title"/>
          </p:nvPr>
        </p:nvSpPr>
        <p:spPr>
          <a:xfrm>
            <a:off x="3350606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5" type="subTitle"/>
          </p:nvPr>
        </p:nvSpPr>
        <p:spPr>
          <a:xfrm>
            <a:off x="3665606" y="297720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6"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hasCustomPrompt="1" idx="7" type="title"/>
          </p:nvPr>
        </p:nvSpPr>
        <p:spPr>
          <a:xfrm>
            <a:off x="1767277" y="2251667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/>
          <p:nvPr>
            <p:ph hasCustomPrompt="1" idx="8" type="title"/>
          </p:nvPr>
        </p:nvSpPr>
        <p:spPr>
          <a:xfrm>
            <a:off x="3920456" y="2251667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/>
          <p:nvPr>
            <p:ph hasCustomPrompt="1" idx="9" type="title"/>
          </p:nvPr>
        </p:nvSpPr>
        <p:spPr>
          <a:xfrm>
            <a:off x="6072023" y="2251667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13"/>
          <p:cNvGrpSpPr/>
          <p:nvPr/>
        </p:nvGrpSpPr>
        <p:grpSpPr>
          <a:xfrm>
            <a:off x="-1515825" y="-205148"/>
            <a:ext cx="2444371" cy="5553798"/>
            <a:chOff x="-1420575" y="-205148"/>
            <a:chExt cx="2444371" cy="5553798"/>
          </a:xfrm>
        </p:grpSpPr>
        <p:sp>
          <p:nvSpPr>
            <p:cNvPr id="174" name="Google Shape;174;p13"/>
            <p:cNvSpPr/>
            <p:nvPr/>
          </p:nvSpPr>
          <p:spPr>
            <a:xfrm>
              <a:off x="-792995" y="297223"/>
              <a:ext cx="1614269" cy="4648474"/>
            </a:xfrm>
            <a:custGeom>
              <a:rect b="b" l="l" r="r" t="t"/>
              <a:pathLst>
                <a:path extrusionOk="0" h="63669" w="22111">
                  <a:moveTo>
                    <a:pt x="2811" y="1"/>
                  </a:moveTo>
                  <a:lnTo>
                    <a:pt x="2811" y="1"/>
                  </a:lnTo>
                  <a:cubicBezTo>
                    <a:pt x="4406" y="346"/>
                    <a:pt x="5942" y="1001"/>
                    <a:pt x="7371" y="1930"/>
                  </a:cubicBezTo>
                  <a:cubicBezTo>
                    <a:pt x="9931" y="3120"/>
                    <a:pt x="12026" y="5418"/>
                    <a:pt x="14229" y="9300"/>
                  </a:cubicBezTo>
                  <a:cubicBezTo>
                    <a:pt x="17646" y="15300"/>
                    <a:pt x="19420" y="23182"/>
                    <a:pt x="19217" y="31517"/>
                  </a:cubicBezTo>
                  <a:cubicBezTo>
                    <a:pt x="19015" y="39839"/>
                    <a:pt x="16777" y="46816"/>
                    <a:pt x="13062" y="52650"/>
                  </a:cubicBezTo>
                  <a:cubicBezTo>
                    <a:pt x="9466" y="58329"/>
                    <a:pt x="4906" y="62116"/>
                    <a:pt x="1" y="62401"/>
                  </a:cubicBezTo>
                  <a:lnTo>
                    <a:pt x="1" y="63628"/>
                  </a:lnTo>
                  <a:cubicBezTo>
                    <a:pt x="298" y="63640"/>
                    <a:pt x="596" y="63663"/>
                    <a:pt x="882" y="63663"/>
                  </a:cubicBezTo>
                  <a:cubicBezTo>
                    <a:pt x="1011" y="63667"/>
                    <a:pt x="1140" y="63668"/>
                    <a:pt x="1268" y="63668"/>
                  </a:cubicBezTo>
                  <a:cubicBezTo>
                    <a:pt x="13074" y="63668"/>
                    <a:pt x="21234" y="50717"/>
                    <a:pt x="21682" y="31671"/>
                  </a:cubicBezTo>
                  <a:cubicBezTo>
                    <a:pt x="22111" y="13955"/>
                    <a:pt x="13550" y="2025"/>
                    <a:pt x="281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-792995" y="274664"/>
              <a:ext cx="85273" cy="5257"/>
            </a:xfrm>
            <a:custGeom>
              <a:rect b="b" l="l" r="r" t="t"/>
              <a:pathLst>
                <a:path extrusionOk="0" h="72" w="1168">
                  <a:moveTo>
                    <a:pt x="1" y="0"/>
                  </a:moveTo>
                  <a:lnTo>
                    <a:pt x="1" y="36"/>
                  </a:lnTo>
                  <a:cubicBezTo>
                    <a:pt x="227" y="60"/>
                    <a:pt x="453" y="60"/>
                    <a:pt x="667" y="60"/>
                  </a:cubicBezTo>
                  <a:cubicBezTo>
                    <a:pt x="834" y="60"/>
                    <a:pt x="1001" y="72"/>
                    <a:pt x="1168" y="72"/>
                  </a:cubicBezTo>
                  <a:cubicBezTo>
                    <a:pt x="775" y="36"/>
                    <a:pt x="394" y="1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792995" y="360157"/>
              <a:ext cx="1410870" cy="4380016"/>
            </a:xfrm>
            <a:custGeom>
              <a:rect b="b" l="l" r="r" t="t"/>
              <a:pathLst>
                <a:path extrusionOk="0" h="59992" w="19325">
                  <a:moveTo>
                    <a:pt x="1221" y="0"/>
                  </a:moveTo>
                  <a:cubicBezTo>
                    <a:pt x="816" y="0"/>
                    <a:pt x="409" y="13"/>
                    <a:pt x="1" y="32"/>
                  </a:cubicBezTo>
                  <a:lnTo>
                    <a:pt x="1" y="2199"/>
                  </a:lnTo>
                  <a:cubicBezTo>
                    <a:pt x="128" y="2199"/>
                    <a:pt x="260" y="2194"/>
                    <a:pt x="391" y="2194"/>
                  </a:cubicBezTo>
                  <a:cubicBezTo>
                    <a:pt x="456" y="2194"/>
                    <a:pt x="521" y="2195"/>
                    <a:pt x="584" y="2199"/>
                  </a:cubicBezTo>
                  <a:cubicBezTo>
                    <a:pt x="2596" y="2246"/>
                    <a:pt x="4513" y="2913"/>
                    <a:pt x="6263" y="4092"/>
                  </a:cubicBezTo>
                  <a:cubicBezTo>
                    <a:pt x="8645" y="5556"/>
                    <a:pt x="10812" y="7914"/>
                    <a:pt x="12574" y="11057"/>
                  </a:cubicBezTo>
                  <a:cubicBezTo>
                    <a:pt x="15586" y="16379"/>
                    <a:pt x="17134" y="23392"/>
                    <a:pt x="16967" y="30774"/>
                  </a:cubicBezTo>
                  <a:cubicBezTo>
                    <a:pt x="16789" y="38156"/>
                    <a:pt x="14895" y="45073"/>
                    <a:pt x="11645" y="50276"/>
                  </a:cubicBezTo>
                  <a:cubicBezTo>
                    <a:pt x="8573" y="55134"/>
                    <a:pt x="4263" y="58265"/>
                    <a:pt x="1" y="58694"/>
                  </a:cubicBezTo>
                  <a:lnTo>
                    <a:pt x="1" y="59992"/>
                  </a:lnTo>
                  <a:cubicBezTo>
                    <a:pt x="10014" y="59301"/>
                    <a:pt x="18586" y="47252"/>
                    <a:pt x="18991" y="30678"/>
                  </a:cubicBezTo>
                  <a:cubicBezTo>
                    <a:pt x="19325" y="17308"/>
                    <a:pt x="14467" y="5759"/>
                    <a:pt x="7371" y="1103"/>
                  </a:cubicBezTo>
                  <a:cubicBezTo>
                    <a:pt x="5871" y="401"/>
                    <a:pt x="4204" y="68"/>
                    <a:pt x="2263" y="32"/>
                  </a:cubicBezTo>
                  <a:cubicBezTo>
                    <a:pt x="1920" y="10"/>
                    <a:pt x="157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-792995" y="437181"/>
              <a:ext cx="1416930" cy="4415134"/>
            </a:xfrm>
            <a:custGeom>
              <a:rect b="b" l="l" r="r" t="t"/>
              <a:pathLst>
                <a:path extrusionOk="0" h="60473" w="19408">
                  <a:moveTo>
                    <a:pt x="7371" y="1"/>
                  </a:moveTo>
                  <a:lnTo>
                    <a:pt x="7371" y="1"/>
                  </a:lnTo>
                  <a:cubicBezTo>
                    <a:pt x="14455" y="4680"/>
                    <a:pt x="19301" y="16241"/>
                    <a:pt x="18991" y="29588"/>
                  </a:cubicBezTo>
                  <a:cubicBezTo>
                    <a:pt x="18586" y="46185"/>
                    <a:pt x="10014" y="58234"/>
                    <a:pt x="1" y="58913"/>
                  </a:cubicBezTo>
                  <a:lnTo>
                    <a:pt x="1" y="60473"/>
                  </a:lnTo>
                  <a:cubicBezTo>
                    <a:pt x="4930" y="60187"/>
                    <a:pt x="9478" y="56389"/>
                    <a:pt x="13074" y="50721"/>
                  </a:cubicBezTo>
                  <a:cubicBezTo>
                    <a:pt x="16777" y="44887"/>
                    <a:pt x="19027" y="37910"/>
                    <a:pt x="19217" y="29588"/>
                  </a:cubicBezTo>
                  <a:cubicBezTo>
                    <a:pt x="19408" y="21265"/>
                    <a:pt x="17634" y="13383"/>
                    <a:pt x="14229" y="7371"/>
                  </a:cubicBezTo>
                  <a:cubicBezTo>
                    <a:pt x="12026" y="3489"/>
                    <a:pt x="9931" y="1203"/>
                    <a:pt x="73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793871" y="531435"/>
              <a:ext cx="1216159" cy="4078339"/>
            </a:xfrm>
            <a:custGeom>
              <a:rect b="b" l="l" r="r" t="t"/>
              <a:pathLst>
                <a:path extrusionOk="0" h="55860" w="16658">
                  <a:moveTo>
                    <a:pt x="225" y="0"/>
                  </a:moveTo>
                  <a:cubicBezTo>
                    <a:pt x="154" y="0"/>
                    <a:pt x="82" y="3"/>
                    <a:pt x="13" y="8"/>
                  </a:cubicBezTo>
                  <a:lnTo>
                    <a:pt x="13" y="3472"/>
                  </a:lnTo>
                  <a:lnTo>
                    <a:pt x="441" y="3472"/>
                  </a:lnTo>
                  <a:cubicBezTo>
                    <a:pt x="4359" y="3568"/>
                    <a:pt x="7942" y="6318"/>
                    <a:pt x="10538" y="11223"/>
                  </a:cubicBezTo>
                  <a:cubicBezTo>
                    <a:pt x="11395" y="12866"/>
                    <a:pt x="12121" y="14700"/>
                    <a:pt x="12693" y="16641"/>
                  </a:cubicBezTo>
                  <a:cubicBezTo>
                    <a:pt x="12693" y="16664"/>
                    <a:pt x="12705" y="16688"/>
                    <a:pt x="12705" y="16700"/>
                  </a:cubicBezTo>
                  <a:cubicBezTo>
                    <a:pt x="12752" y="16855"/>
                    <a:pt x="12800" y="16998"/>
                    <a:pt x="12824" y="17153"/>
                  </a:cubicBezTo>
                  <a:cubicBezTo>
                    <a:pt x="12836" y="17224"/>
                    <a:pt x="12871" y="17319"/>
                    <a:pt x="12883" y="17391"/>
                  </a:cubicBezTo>
                  <a:cubicBezTo>
                    <a:pt x="12919" y="17474"/>
                    <a:pt x="12931" y="17569"/>
                    <a:pt x="12967" y="17653"/>
                  </a:cubicBezTo>
                  <a:cubicBezTo>
                    <a:pt x="12991" y="17772"/>
                    <a:pt x="13014" y="17915"/>
                    <a:pt x="13050" y="18034"/>
                  </a:cubicBezTo>
                  <a:cubicBezTo>
                    <a:pt x="13062" y="18069"/>
                    <a:pt x="13086" y="18117"/>
                    <a:pt x="13086" y="18176"/>
                  </a:cubicBezTo>
                  <a:cubicBezTo>
                    <a:pt x="13122" y="18343"/>
                    <a:pt x="13157" y="18486"/>
                    <a:pt x="13181" y="18653"/>
                  </a:cubicBezTo>
                  <a:cubicBezTo>
                    <a:pt x="13181" y="18665"/>
                    <a:pt x="13205" y="18688"/>
                    <a:pt x="13205" y="18712"/>
                  </a:cubicBezTo>
                  <a:cubicBezTo>
                    <a:pt x="13241" y="18891"/>
                    <a:pt x="13276" y="19069"/>
                    <a:pt x="13324" y="19248"/>
                  </a:cubicBezTo>
                  <a:lnTo>
                    <a:pt x="13324" y="19260"/>
                  </a:lnTo>
                  <a:cubicBezTo>
                    <a:pt x="13360" y="19439"/>
                    <a:pt x="13395" y="19617"/>
                    <a:pt x="13419" y="19796"/>
                  </a:cubicBezTo>
                  <a:lnTo>
                    <a:pt x="13419" y="19820"/>
                  </a:lnTo>
                  <a:cubicBezTo>
                    <a:pt x="13455" y="19974"/>
                    <a:pt x="13479" y="20153"/>
                    <a:pt x="13514" y="20320"/>
                  </a:cubicBezTo>
                  <a:cubicBezTo>
                    <a:pt x="13514" y="20332"/>
                    <a:pt x="13514" y="20367"/>
                    <a:pt x="13526" y="20379"/>
                  </a:cubicBezTo>
                  <a:cubicBezTo>
                    <a:pt x="13562" y="20534"/>
                    <a:pt x="13574" y="20677"/>
                    <a:pt x="13598" y="20832"/>
                  </a:cubicBezTo>
                  <a:cubicBezTo>
                    <a:pt x="13622" y="20867"/>
                    <a:pt x="13622" y="20927"/>
                    <a:pt x="13633" y="20974"/>
                  </a:cubicBezTo>
                  <a:cubicBezTo>
                    <a:pt x="13645" y="21094"/>
                    <a:pt x="13657" y="21201"/>
                    <a:pt x="13693" y="21320"/>
                  </a:cubicBezTo>
                  <a:lnTo>
                    <a:pt x="13741" y="21582"/>
                  </a:lnTo>
                  <a:cubicBezTo>
                    <a:pt x="13753" y="21665"/>
                    <a:pt x="13753" y="21725"/>
                    <a:pt x="13764" y="21796"/>
                  </a:cubicBezTo>
                  <a:cubicBezTo>
                    <a:pt x="13776" y="21939"/>
                    <a:pt x="13812" y="22094"/>
                    <a:pt x="13824" y="22237"/>
                  </a:cubicBezTo>
                  <a:lnTo>
                    <a:pt x="13824" y="22272"/>
                  </a:lnTo>
                  <a:cubicBezTo>
                    <a:pt x="14074" y="24320"/>
                    <a:pt x="14193" y="26451"/>
                    <a:pt x="14134" y="28630"/>
                  </a:cubicBezTo>
                  <a:cubicBezTo>
                    <a:pt x="13991" y="35131"/>
                    <a:pt x="12407" y="41227"/>
                    <a:pt x="9704" y="45811"/>
                  </a:cubicBezTo>
                  <a:cubicBezTo>
                    <a:pt x="7073" y="50276"/>
                    <a:pt x="3644" y="52824"/>
                    <a:pt x="1" y="53062"/>
                  </a:cubicBezTo>
                  <a:lnTo>
                    <a:pt x="1" y="55860"/>
                  </a:lnTo>
                  <a:cubicBezTo>
                    <a:pt x="8740" y="55395"/>
                    <a:pt x="16015" y="43287"/>
                    <a:pt x="16372" y="28285"/>
                  </a:cubicBezTo>
                  <a:cubicBezTo>
                    <a:pt x="16658" y="16271"/>
                    <a:pt x="12431" y="5901"/>
                    <a:pt x="6264" y="1770"/>
                  </a:cubicBezTo>
                  <a:cubicBezTo>
                    <a:pt x="4478" y="674"/>
                    <a:pt x="2561" y="91"/>
                    <a:pt x="584" y="31"/>
                  </a:cubicBezTo>
                  <a:cubicBezTo>
                    <a:pt x="471" y="9"/>
                    <a:pt x="348" y="0"/>
                    <a:pt x="225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792995" y="656279"/>
              <a:ext cx="1251787" cy="3987441"/>
            </a:xfrm>
            <a:custGeom>
              <a:rect b="b" l="l" r="r" t="t"/>
              <a:pathLst>
                <a:path extrusionOk="0" h="54615" w="17146">
                  <a:moveTo>
                    <a:pt x="6263" y="0"/>
                  </a:moveTo>
                  <a:lnTo>
                    <a:pt x="6263" y="0"/>
                  </a:lnTo>
                  <a:cubicBezTo>
                    <a:pt x="12443" y="4144"/>
                    <a:pt x="16669" y="14514"/>
                    <a:pt x="16372" y="26527"/>
                  </a:cubicBezTo>
                  <a:cubicBezTo>
                    <a:pt x="16015" y="41529"/>
                    <a:pt x="8740" y="53650"/>
                    <a:pt x="1" y="54102"/>
                  </a:cubicBezTo>
                  <a:lnTo>
                    <a:pt x="1" y="54614"/>
                  </a:lnTo>
                  <a:cubicBezTo>
                    <a:pt x="4263" y="54185"/>
                    <a:pt x="8573" y="51066"/>
                    <a:pt x="11633" y="46184"/>
                  </a:cubicBezTo>
                  <a:cubicBezTo>
                    <a:pt x="14895" y="41005"/>
                    <a:pt x="16789" y="34088"/>
                    <a:pt x="16967" y="26694"/>
                  </a:cubicBezTo>
                  <a:cubicBezTo>
                    <a:pt x="17146" y="19312"/>
                    <a:pt x="15586" y="12299"/>
                    <a:pt x="12574" y="6965"/>
                  </a:cubicBezTo>
                  <a:cubicBezTo>
                    <a:pt x="10812" y="3834"/>
                    <a:pt x="8645" y="1465"/>
                    <a:pt x="6263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793871" y="788352"/>
              <a:ext cx="1034516" cy="3577198"/>
            </a:xfrm>
            <a:custGeom>
              <a:rect b="b" l="l" r="r" t="t"/>
              <a:pathLst>
                <a:path extrusionOk="0" h="48996" w="14170">
                  <a:moveTo>
                    <a:pt x="1" y="1"/>
                  </a:moveTo>
                  <a:lnTo>
                    <a:pt x="1" y="3454"/>
                  </a:lnTo>
                  <a:lnTo>
                    <a:pt x="358" y="3454"/>
                  </a:lnTo>
                  <a:cubicBezTo>
                    <a:pt x="1191" y="3466"/>
                    <a:pt x="2025" y="3656"/>
                    <a:pt x="2811" y="4013"/>
                  </a:cubicBezTo>
                  <a:cubicBezTo>
                    <a:pt x="5049" y="4954"/>
                    <a:pt x="7049" y="7014"/>
                    <a:pt x="8633" y="10050"/>
                  </a:cubicBezTo>
                  <a:cubicBezTo>
                    <a:pt x="10740" y="14086"/>
                    <a:pt x="11836" y="19408"/>
                    <a:pt x="11693" y="25016"/>
                  </a:cubicBezTo>
                  <a:cubicBezTo>
                    <a:pt x="11562" y="30624"/>
                    <a:pt x="10228" y="35874"/>
                    <a:pt x="7918" y="39827"/>
                  </a:cubicBezTo>
                  <a:cubicBezTo>
                    <a:pt x="6335" y="42530"/>
                    <a:pt x="4430" y="44411"/>
                    <a:pt x="2370" y="45328"/>
                  </a:cubicBezTo>
                  <a:cubicBezTo>
                    <a:pt x="1596" y="45697"/>
                    <a:pt x="799" y="45923"/>
                    <a:pt x="1" y="45995"/>
                  </a:cubicBezTo>
                  <a:lnTo>
                    <a:pt x="1" y="48995"/>
                  </a:lnTo>
                  <a:cubicBezTo>
                    <a:pt x="7526" y="48566"/>
                    <a:pt x="13800" y="37958"/>
                    <a:pt x="14122" y="24837"/>
                  </a:cubicBezTo>
                  <a:cubicBezTo>
                    <a:pt x="14169" y="22742"/>
                    <a:pt x="14062" y="20682"/>
                    <a:pt x="13824" y="18729"/>
                  </a:cubicBezTo>
                  <a:lnTo>
                    <a:pt x="13824" y="18706"/>
                  </a:lnTo>
                  <a:cubicBezTo>
                    <a:pt x="13812" y="18551"/>
                    <a:pt x="13776" y="18408"/>
                    <a:pt x="13764" y="18253"/>
                  </a:cubicBezTo>
                  <a:cubicBezTo>
                    <a:pt x="13753" y="18182"/>
                    <a:pt x="13753" y="18122"/>
                    <a:pt x="13741" y="18051"/>
                  </a:cubicBezTo>
                  <a:lnTo>
                    <a:pt x="13693" y="17789"/>
                  </a:lnTo>
                  <a:cubicBezTo>
                    <a:pt x="13681" y="17658"/>
                    <a:pt x="13657" y="17563"/>
                    <a:pt x="13633" y="17444"/>
                  </a:cubicBezTo>
                  <a:cubicBezTo>
                    <a:pt x="13622" y="17396"/>
                    <a:pt x="13622" y="17336"/>
                    <a:pt x="13598" y="17289"/>
                  </a:cubicBezTo>
                  <a:cubicBezTo>
                    <a:pt x="13574" y="17146"/>
                    <a:pt x="13562" y="16991"/>
                    <a:pt x="13526" y="16848"/>
                  </a:cubicBezTo>
                  <a:cubicBezTo>
                    <a:pt x="13526" y="16824"/>
                    <a:pt x="13526" y="16801"/>
                    <a:pt x="13514" y="16789"/>
                  </a:cubicBezTo>
                  <a:cubicBezTo>
                    <a:pt x="13479" y="16622"/>
                    <a:pt x="13455" y="16443"/>
                    <a:pt x="13419" y="16277"/>
                  </a:cubicBezTo>
                  <a:lnTo>
                    <a:pt x="13419" y="16265"/>
                  </a:lnTo>
                  <a:cubicBezTo>
                    <a:pt x="13395" y="16086"/>
                    <a:pt x="13348" y="15908"/>
                    <a:pt x="13324" y="15729"/>
                  </a:cubicBezTo>
                  <a:lnTo>
                    <a:pt x="13324" y="15717"/>
                  </a:lnTo>
                  <a:cubicBezTo>
                    <a:pt x="13288" y="15539"/>
                    <a:pt x="13241" y="15360"/>
                    <a:pt x="13205" y="15181"/>
                  </a:cubicBezTo>
                  <a:cubicBezTo>
                    <a:pt x="13205" y="15158"/>
                    <a:pt x="13181" y="15146"/>
                    <a:pt x="13181" y="15122"/>
                  </a:cubicBezTo>
                  <a:cubicBezTo>
                    <a:pt x="13157" y="14955"/>
                    <a:pt x="13110" y="14800"/>
                    <a:pt x="13086" y="14646"/>
                  </a:cubicBezTo>
                  <a:cubicBezTo>
                    <a:pt x="13062" y="14598"/>
                    <a:pt x="13050" y="14550"/>
                    <a:pt x="13050" y="14491"/>
                  </a:cubicBezTo>
                  <a:cubicBezTo>
                    <a:pt x="13026" y="14372"/>
                    <a:pt x="12991" y="14241"/>
                    <a:pt x="12967" y="14122"/>
                  </a:cubicBezTo>
                  <a:cubicBezTo>
                    <a:pt x="12931" y="14026"/>
                    <a:pt x="12919" y="13943"/>
                    <a:pt x="12883" y="13848"/>
                  </a:cubicBezTo>
                  <a:cubicBezTo>
                    <a:pt x="12871" y="13776"/>
                    <a:pt x="12836" y="13693"/>
                    <a:pt x="12824" y="13610"/>
                  </a:cubicBezTo>
                  <a:cubicBezTo>
                    <a:pt x="12776" y="13467"/>
                    <a:pt x="12752" y="13312"/>
                    <a:pt x="12705" y="13169"/>
                  </a:cubicBezTo>
                  <a:cubicBezTo>
                    <a:pt x="12705" y="13157"/>
                    <a:pt x="12693" y="13122"/>
                    <a:pt x="12693" y="13110"/>
                  </a:cubicBezTo>
                  <a:cubicBezTo>
                    <a:pt x="10466" y="5430"/>
                    <a:pt x="5894" y="120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-793871" y="784921"/>
              <a:ext cx="925808" cy="961469"/>
            </a:xfrm>
            <a:custGeom>
              <a:rect b="b" l="l" r="r" t="t"/>
              <a:pathLst>
                <a:path extrusionOk="0" h="13169" w="12681">
                  <a:moveTo>
                    <a:pt x="1" y="0"/>
                  </a:moveTo>
                  <a:lnTo>
                    <a:pt x="1" y="48"/>
                  </a:lnTo>
                  <a:cubicBezTo>
                    <a:pt x="120" y="48"/>
                    <a:pt x="234" y="43"/>
                    <a:pt x="342" y="43"/>
                  </a:cubicBezTo>
                  <a:cubicBezTo>
                    <a:pt x="396" y="43"/>
                    <a:pt x="449" y="44"/>
                    <a:pt x="501" y="48"/>
                  </a:cubicBezTo>
                  <a:cubicBezTo>
                    <a:pt x="4218" y="138"/>
                    <a:pt x="7546" y="2683"/>
                    <a:pt x="9980" y="6775"/>
                  </a:cubicBezTo>
                  <a:lnTo>
                    <a:pt x="9980" y="6775"/>
                  </a:lnTo>
                  <a:cubicBezTo>
                    <a:pt x="7438" y="2480"/>
                    <a:pt x="4079" y="78"/>
                    <a:pt x="429" y="0"/>
                  </a:cubicBezTo>
                  <a:close/>
                  <a:moveTo>
                    <a:pt x="9980" y="6775"/>
                  </a:moveTo>
                  <a:cubicBezTo>
                    <a:pt x="10166" y="7090"/>
                    <a:pt x="10348" y="7416"/>
                    <a:pt x="10526" y="7751"/>
                  </a:cubicBezTo>
                  <a:cubicBezTo>
                    <a:pt x="11395" y="9394"/>
                    <a:pt x="12109" y="11228"/>
                    <a:pt x="12681" y="13169"/>
                  </a:cubicBezTo>
                  <a:cubicBezTo>
                    <a:pt x="11993" y="10778"/>
                    <a:pt x="11077" y="8619"/>
                    <a:pt x="9980" y="6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94516" y="2014092"/>
              <a:ext cx="1825" cy="4381"/>
            </a:xfrm>
            <a:custGeom>
              <a:rect b="b" l="l" r="r" t="t"/>
              <a:pathLst>
                <a:path extrusionOk="0" h="60" w="25">
                  <a:moveTo>
                    <a:pt x="0" y="0"/>
                  </a:moveTo>
                  <a:cubicBezTo>
                    <a:pt x="0" y="13"/>
                    <a:pt x="1" y="47"/>
                    <a:pt x="24" y="59"/>
                  </a:cubicBezTo>
                  <a:cubicBezTo>
                    <a:pt x="1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200576" y="2050524"/>
              <a:ext cx="1825" cy="11390"/>
            </a:xfrm>
            <a:custGeom>
              <a:rect b="b" l="l" r="r" t="t"/>
              <a:pathLst>
                <a:path extrusionOk="0" h="156" w="25">
                  <a:moveTo>
                    <a:pt x="1" y="1"/>
                  </a:moveTo>
                  <a:cubicBezTo>
                    <a:pt x="12" y="48"/>
                    <a:pt x="12" y="108"/>
                    <a:pt x="24" y="156"/>
                  </a:cubicBezTo>
                  <a:cubicBezTo>
                    <a:pt x="24" y="96"/>
                    <a:pt x="12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06635" y="2087028"/>
              <a:ext cx="3577" cy="19202"/>
            </a:xfrm>
            <a:custGeom>
              <a:rect b="b" l="l" r="r" t="t"/>
              <a:pathLst>
                <a:path extrusionOk="0" h="263" w="49">
                  <a:moveTo>
                    <a:pt x="1" y="1"/>
                  </a:moveTo>
                  <a:cubicBezTo>
                    <a:pt x="1" y="84"/>
                    <a:pt x="13" y="168"/>
                    <a:pt x="49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11016" y="2120977"/>
              <a:ext cx="4380" cy="33074"/>
            </a:xfrm>
            <a:custGeom>
              <a:rect b="b" l="l" r="r" t="t"/>
              <a:pathLst>
                <a:path extrusionOk="0" h="453" w="60">
                  <a:moveTo>
                    <a:pt x="0" y="0"/>
                  </a:moveTo>
                  <a:lnTo>
                    <a:pt x="0" y="0"/>
                  </a:lnTo>
                  <a:cubicBezTo>
                    <a:pt x="12" y="155"/>
                    <a:pt x="48" y="298"/>
                    <a:pt x="60" y="453"/>
                  </a:cubicBezTo>
                  <a:cubicBezTo>
                    <a:pt x="48" y="298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33627" y="1749801"/>
              <a:ext cx="8761" cy="33074"/>
            </a:xfrm>
            <a:custGeom>
              <a:rect b="b" l="l" r="r" t="t"/>
              <a:pathLst>
                <a:path extrusionOk="0" h="453" w="120">
                  <a:moveTo>
                    <a:pt x="1" y="0"/>
                  </a:moveTo>
                  <a:cubicBezTo>
                    <a:pt x="48" y="155"/>
                    <a:pt x="84" y="298"/>
                    <a:pt x="120" y="453"/>
                  </a:cubicBezTo>
                  <a:cubicBezTo>
                    <a:pt x="96" y="298"/>
                    <a:pt x="48" y="15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70131" y="1892314"/>
              <a:ext cx="949" cy="4454"/>
            </a:xfrm>
            <a:custGeom>
              <a:rect b="b" l="l" r="r" t="t"/>
              <a:pathLst>
                <a:path extrusionOk="0" h="61" w="13">
                  <a:moveTo>
                    <a:pt x="1" y="1"/>
                  </a:moveTo>
                  <a:cubicBezTo>
                    <a:pt x="1" y="13"/>
                    <a:pt x="13" y="25"/>
                    <a:pt x="13" y="60"/>
                  </a:cubicBezTo>
                  <a:cubicBezTo>
                    <a:pt x="13" y="25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46695" y="1800177"/>
              <a:ext cx="6133" cy="19202"/>
            </a:xfrm>
            <a:custGeom>
              <a:rect b="b" l="l" r="r" t="t"/>
              <a:pathLst>
                <a:path extrusionOk="0" h="263" w="84">
                  <a:moveTo>
                    <a:pt x="0" y="1"/>
                  </a:moveTo>
                  <a:cubicBezTo>
                    <a:pt x="36" y="84"/>
                    <a:pt x="48" y="179"/>
                    <a:pt x="84" y="263"/>
                  </a:cubicBezTo>
                  <a:cubicBezTo>
                    <a:pt x="60" y="179"/>
                    <a:pt x="36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-793871" y="2154853"/>
              <a:ext cx="1034005" cy="2248854"/>
            </a:xfrm>
            <a:custGeom>
              <a:rect b="b" l="l" r="r" t="t"/>
              <a:pathLst>
                <a:path extrusionOk="0" h="30802" w="14163">
                  <a:moveTo>
                    <a:pt x="13824" y="1"/>
                  </a:moveTo>
                  <a:lnTo>
                    <a:pt x="13824" y="1"/>
                  </a:lnTo>
                  <a:cubicBezTo>
                    <a:pt x="13951" y="1044"/>
                    <a:pt x="14044" y="2105"/>
                    <a:pt x="14097" y="3180"/>
                  </a:cubicBezTo>
                  <a:lnTo>
                    <a:pt x="14097" y="3180"/>
                  </a:lnTo>
                  <a:cubicBezTo>
                    <a:pt x="14048" y="2100"/>
                    <a:pt x="13956" y="1037"/>
                    <a:pt x="13824" y="1"/>
                  </a:cubicBezTo>
                  <a:close/>
                  <a:moveTo>
                    <a:pt x="14097" y="3180"/>
                  </a:moveTo>
                  <a:cubicBezTo>
                    <a:pt x="14141" y="4148"/>
                    <a:pt x="14150" y="5130"/>
                    <a:pt x="14122" y="6120"/>
                  </a:cubicBezTo>
                  <a:cubicBezTo>
                    <a:pt x="13812" y="19229"/>
                    <a:pt x="7549" y="29826"/>
                    <a:pt x="1" y="30278"/>
                  </a:cubicBezTo>
                  <a:lnTo>
                    <a:pt x="1" y="30802"/>
                  </a:lnTo>
                  <a:cubicBezTo>
                    <a:pt x="3644" y="30564"/>
                    <a:pt x="7049" y="28016"/>
                    <a:pt x="9704" y="23551"/>
                  </a:cubicBezTo>
                  <a:cubicBezTo>
                    <a:pt x="12407" y="18967"/>
                    <a:pt x="13991" y="12859"/>
                    <a:pt x="14134" y="6358"/>
                  </a:cubicBezTo>
                  <a:cubicBezTo>
                    <a:pt x="14163" y="5289"/>
                    <a:pt x="14149" y="4228"/>
                    <a:pt x="14097" y="3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58888" y="1847998"/>
              <a:ext cx="2628" cy="10513"/>
            </a:xfrm>
            <a:custGeom>
              <a:rect b="b" l="l" r="r" t="t"/>
              <a:pathLst>
                <a:path extrusionOk="0" h="144" w="36">
                  <a:moveTo>
                    <a:pt x="0" y="1"/>
                  </a:moveTo>
                  <a:cubicBezTo>
                    <a:pt x="12" y="36"/>
                    <a:pt x="36" y="84"/>
                    <a:pt x="36" y="143"/>
                  </a:cubicBezTo>
                  <a:cubicBezTo>
                    <a:pt x="36" y="84"/>
                    <a:pt x="12" y="3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86704" y="1974887"/>
              <a:ext cx="73" cy="949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79695" y="1934951"/>
              <a:ext cx="73" cy="949"/>
            </a:xfrm>
            <a:custGeom>
              <a:rect b="b" l="l" r="r" t="t"/>
              <a:pathLst>
                <a:path extrusionOk="0" h="13" w="1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793871" y="-205148"/>
              <a:ext cx="1817668" cy="5553798"/>
            </a:xfrm>
            <a:custGeom>
              <a:rect b="b" l="l" r="r" t="t"/>
              <a:pathLst>
                <a:path extrusionOk="0" h="76069" w="24897">
                  <a:moveTo>
                    <a:pt x="13" y="0"/>
                  </a:moveTo>
                  <a:lnTo>
                    <a:pt x="13" y="3131"/>
                  </a:lnTo>
                  <a:cubicBezTo>
                    <a:pt x="179" y="3131"/>
                    <a:pt x="351" y="3126"/>
                    <a:pt x="518" y="3126"/>
                  </a:cubicBezTo>
                  <a:cubicBezTo>
                    <a:pt x="601" y="3126"/>
                    <a:pt x="683" y="3127"/>
                    <a:pt x="763" y="3131"/>
                  </a:cubicBezTo>
                  <a:cubicBezTo>
                    <a:pt x="6680" y="3274"/>
                    <a:pt x="11609" y="7537"/>
                    <a:pt x="15598" y="14323"/>
                  </a:cubicBezTo>
                  <a:cubicBezTo>
                    <a:pt x="19491" y="20979"/>
                    <a:pt x="22075" y="29254"/>
                    <a:pt x="21849" y="38457"/>
                  </a:cubicBezTo>
                  <a:cubicBezTo>
                    <a:pt x="21623" y="47673"/>
                    <a:pt x="19277" y="56900"/>
                    <a:pt x="15050" y="63341"/>
                  </a:cubicBezTo>
                  <a:cubicBezTo>
                    <a:pt x="10966" y="69592"/>
                    <a:pt x="5609" y="72557"/>
                    <a:pt x="1" y="72735"/>
                  </a:cubicBezTo>
                  <a:lnTo>
                    <a:pt x="1" y="76069"/>
                  </a:lnTo>
                  <a:cubicBezTo>
                    <a:pt x="6323" y="75998"/>
                    <a:pt x="12157" y="73628"/>
                    <a:pt x="16777" y="66770"/>
                  </a:cubicBezTo>
                  <a:cubicBezTo>
                    <a:pt x="21504" y="59734"/>
                    <a:pt x="24409" y="48673"/>
                    <a:pt x="24647" y="38636"/>
                  </a:cubicBezTo>
                  <a:cubicBezTo>
                    <a:pt x="24897" y="28575"/>
                    <a:pt x="22611" y="19050"/>
                    <a:pt x="18229" y="11811"/>
                  </a:cubicBezTo>
                  <a:cubicBezTo>
                    <a:pt x="13717" y="4346"/>
                    <a:pt x="7549" y="167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709547" y="280724"/>
              <a:ext cx="121777" cy="17449"/>
            </a:xfrm>
            <a:custGeom>
              <a:rect b="b" l="l" r="r" t="t"/>
              <a:pathLst>
                <a:path extrusionOk="0" h="239" w="1668">
                  <a:moveTo>
                    <a:pt x="1" y="1"/>
                  </a:moveTo>
                  <a:cubicBezTo>
                    <a:pt x="572" y="48"/>
                    <a:pt x="1120" y="132"/>
                    <a:pt x="1668" y="239"/>
                  </a:cubicBezTo>
                  <a:cubicBezTo>
                    <a:pt x="1120" y="120"/>
                    <a:pt x="572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-792995" y="23441"/>
              <a:ext cx="1614269" cy="5081861"/>
            </a:xfrm>
            <a:custGeom>
              <a:rect b="b" l="l" r="r" t="t"/>
              <a:pathLst>
                <a:path extrusionOk="0" h="69605" w="22111">
                  <a:moveTo>
                    <a:pt x="13" y="0"/>
                  </a:moveTo>
                  <a:lnTo>
                    <a:pt x="13" y="3465"/>
                  </a:lnTo>
                  <a:cubicBezTo>
                    <a:pt x="394" y="3465"/>
                    <a:pt x="775" y="3501"/>
                    <a:pt x="1144" y="3525"/>
                  </a:cubicBezTo>
                  <a:cubicBezTo>
                    <a:pt x="1715" y="3560"/>
                    <a:pt x="2263" y="3644"/>
                    <a:pt x="2811" y="3763"/>
                  </a:cubicBezTo>
                  <a:cubicBezTo>
                    <a:pt x="13550" y="5775"/>
                    <a:pt x="22111" y="17717"/>
                    <a:pt x="21682" y="35433"/>
                  </a:cubicBezTo>
                  <a:cubicBezTo>
                    <a:pt x="21223" y="54467"/>
                    <a:pt x="13073" y="67418"/>
                    <a:pt x="1268" y="67418"/>
                  </a:cubicBezTo>
                  <a:cubicBezTo>
                    <a:pt x="1140" y="67418"/>
                    <a:pt x="1011" y="67417"/>
                    <a:pt x="882" y="67413"/>
                  </a:cubicBezTo>
                  <a:cubicBezTo>
                    <a:pt x="584" y="67413"/>
                    <a:pt x="286" y="67390"/>
                    <a:pt x="1" y="67378"/>
                  </a:cubicBezTo>
                  <a:lnTo>
                    <a:pt x="1" y="69604"/>
                  </a:lnTo>
                  <a:cubicBezTo>
                    <a:pt x="5597" y="69426"/>
                    <a:pt x="10954" y="66461"/>
                    <a:pt x="15050" y="60210"/>
                  </a:cubicBezTo>
                  <a:cubicBezTo>
                    <a:pt x="19253" y="53769"/>
                    <a:pt x="21622" y="44542"/>
                    <a:pt x="21849" y="35326"/>
                  </a:cubicBezTo>
                  <a:cubicBezTo>
                    <a:pt x="22075" y="26123"/>
                    <a:pt x="19491" y="17824"/>
                    <a:pt x="15598" y="11192"/>
                  </a:cubicBezTo>
                  <a:cubicBezTo>
                    <a:pt x="11609" y="4406"/>
                    <a:pt x="6692" y="143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792995" y="1040450"/>
              <a:ext cx="834549" cy="3103363"/>
            </a:xfrm>
            <a:custGeom>
              <a:rect b="b" l="l" r="r" t="t"/>
              <a:pathLst>
                <a:path extrusionOk="0" h="42506" w="11431">
                  <a:moveTo>
                    <a:pt x="286" y="1"/>
                  </a:moveTo>
                  <a:cubicBezTo>
                    <a:pt x="179" y="1"/>
                    <a:pt x="96" y="1"/>
                    <a:pt x="1" y="13"/>
                  </a:cubicBezTo>
                  <a:lnTo>
                    <a:pt x="1" y="2680"/>
                  </a:lnTo>
                  <a:lnTo>
                    <a:pt x="132" y="2680"/>
                  </a:lnTo>
                  <a:cubicBezTo>
                    <a:pt x="5656" y="2811"/>
                    <a:pt x="9942" y="11264"/>
                    <a:pt x="9692" y="21515"/>
                  </a:cubicBezTo>
                  <a:cubicBezTo>
                    <a:pt x="9454" y="31302"/>
                    <a:pt x="5180" y="39244"/>
                    <a:pt x="1" y="39839"/>
                  </a:cubicBezTo>
                  <a:lnTo>
                    <a:pt x="1" y="42506"/>
                  </a:lnTo>
                  <a:cubicBezTo>
                    <a:pt x="810" y="42435"/>
                    <a:pt x="1596" y="42220"/>
                    <a:pt x="2370" y="41863"/>
                  </a:cubicBezTo>
                  <a:cubicBezTo>
                    <a:pt x="4216" y="40970"/>
                    <a:pt x="5942" y="39232"/>
                    <a:pt x="7418" y="36755"/>
                  </a:cubicBezTo>
                  <a:cubicBezTo>
                    <a:pt x="9776" y="32755"/>
                    <a:pt x="11169" y="27349"/>
                    <a:pt x="11300" y="21551"/>
                  </a:cubicBezTo>
                  <a:cubicBezTo>
                    <a:pt x="11431" y="15741"/>
                    <a:pt x="10312" y="10288"/>
                    <a:pt x="8145" y="6168"/>
                  </a:cubicBezTo>
                  <a:cubicBezTo>
                    <a:pt x="6668" y="3370"/>
                    <a:pt x="4823" y="1453"/>
                    <a:pt x="2811" y="560"/>
                  </a:cubicBezTo>
                  <a:cubicBezTo>
                    <a:pt x="2001" y="215"/>
                    <a:pt x="1144" y="25"/>
                    <a:pt x="286" y="1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619965" y="1080459"/>
              <a:ext cx="691089" cy="3016481"/>
            </a:xfrm>
            <a:custGeom>
              <a:rect b="b" l="l" r="r" t="t"/>
              <a:pathLst>
                <a:path extrusionOk="0" h="41316" w="9466">
                  <a:moveTo>
                    <a:pt x="441" y="0"/>
                  </a:moveTo>
                  <a:lnTo>
                    <a:pt x="441" y="0"/>
                  </a:lnTo>
                  <a:cubicBezTo>
                    <a:pt x="2453" y="905"/>
                    <a:pt x="4286" y="2834"/>
                    <a:pt x="5775" y="5632"/>
                  </a:cubicBezTo>
                  <a:cubicBezTo>
                    <a:pt x="7942" y="9740"/>
                    <a:pt x="9061" y="15193"/>
                    <a:pt x="8930" y="21003"/>
                  </a:cubicBezTo>
                  <a:cubicBezTo>
                    <a:pt x="8799" y="26801"/>
                    <a:pt x="7406" y="32207"/>
                    <a:pt x="5048" y="36207"/>
                  </a:cubicBezTo>
                  <a:cubicBezTo>
                    <a:pt x="3572" y="38696"/>
                    <a:pt x="1846" y="40434"/>
                    <a:pt x="0" y="41315"/>
                  </a:cubicBezTo>
                  <a:cubicBezTo>
                    <a:pt x="2072" y="40398"/>
                    <a:pt x="3977" y="38517"/>
                    <a:pt x="5548" y="35814"/>
                  </a:cubicBezTo>
                  <a:cubicBezTo>
                    <a:pt x="7858" y="31861"/>
                    <a:pt x="9192" y="26611"/>
                    <a:pt x="9335" y="21003"/>
                  </a:cubicBezTo>
                  <a:cubicBezTo>
                    <a:pt x="9466" y="15395"/>
                    <a:pt x="8370" y="10073"/>
                    <a:pt x="6263" y="6025"/>
                  </a:cubicBezTo>
                  <a:cubicBezTo>
                    <a:pt x="4691" y="3013"/>
                    <a:pt x="2679" y="941"/>
                    <a:pt x="441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-793871" y="1040450"/>
              <a:ext cx="20953" cy="73"/>
            </a:xfrm>
            <a:custGeom>
              <a:rect b="b" l="l" r="r" t="t"/>
              <a:pathLst>
                <a:path extrusionOk="0" h="1" w="287">
                  <a:moveTo>
                    <a:pt x="287" y="1"/>
                  </a:moveTo>
                  <a:lnTo>
                    <a:pt x="19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-1420575" y="279847"/>
              <a:ext cx="627645" cy="265245"/>
            </a:xfrm>
            <a:custGeom>
              <a:rect b="b" l="l" r="r" t="t"/>
              <a:pathLst>
                <a:path extrusionOk="0" h="3633" w="8597">
                  <a:moveTo>
                    <a:pt x="8597" y="1"/>
                  </a:moveTo>
                  <a:cubicBezTo>
                    <a:pt x="5513" y="108"/>
                    <a:pt x="2596" y="1394"/>
                    <a:pt x="0" y="3632"/>
                  </a:cubicBezTo>
                  <a:cubicBezTo>
                    <a:pt x="2644" y="1894"/>
                    <a:pt x="5668" y="1275"/>
                    <a:pt x="8597" y="1132"/>
                  </a:cubicBezTo>
                  <a:lnTo>
                    <a:pt x="8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-1171105" y="520630"/>
              <a:ext cx="378179" cy="117473"/>
            </a:xfrm>
            <a:custGeom>
              <a:rect b="b" l="l" r="r" t="t"/>
              <a:pathLst>
                <a:path extrusionOk="0" h="1609" w="5180">
                  <a:moveTo>
                    <a:pt x="5180" y="1"/>
                  </a:moveTo>
                  <a:cubicBezTo>
                    <a:pt x="3382" y="60"/>
                    <a:pt x="1632" y="632"/>
                    <a:pt x="1" y="1608"/>
                  </a:cubicBezTo>
                  <a:cubicBezTo>
                    <a:pt x="1655" y="703"/>
                    <a:pt x="3394" y="203"/>
                    <a:pt x="5180" y="156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-887760" y="4143679"/>
              <a:ext cx="93961" cy="3577"/>
            </a:xfrm>
            <a:custGeom>
              <a:rect b="b" l="l" r="r" t="t"/>
              <a:pathLst>
                <a:path extrusionOk="0" h="49" w="1287">
                  <a:moveTo>
                    <a:pt x="1287" y="1"/>
                  </a:moveTo>
                  <a:cubicBezTo>
                    <a:pt x="1093" y="18"/>
                    <a:pt x="905" y="35"/>
                    <a:pt x="711" y="35"/>
                  </a:cubicBezTo>
                  <a:cubicBezTo>
                    <a:pt x="631" y="35"/>
                    <a:pt x="549" y="32"/>
                    <a:pt x="465" y="25"/>
                  </a:cubicBezTo>
                  <a:cubicBezTo>
                    <a:pt x="322" y="25"/>
                    <a:pt x="168" y="13"/>
                    <a:pt x="1" y="1"/>
                  </a:cubicBezTo>
                  <a:lnTo>
                    <a:pt x="1" y="1"/>
                  </a:lnTo>
                  <a:cubicBezTo>
                    <a:pt x="215" y="25"/>
                    <a:pt x="406" y="49"/>
                    <a:pt x="620" y="49"/>
                  </a:cubicBezTo>
                  <a:cubicBezTo>
                    <a:pt x="834" y="49"/>
                    <a:pt x="1061" y="49"/>
                    <a:pt x="1287" y="25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3"/>
          <p:cNvGrpSpPr/>
          <p:nvPr/>
        </p:nvGrpSpPr>
        <p:grpSpPr>
          <a:xfrm flipH="1">
            <a:off x="8214925" y="-126898"/>
            <a:ext cx="2444371" cy="5553798"/>
            <a:chOff x="3071975" y="-3807398"/>
            <a:chExt cx="2444371" cy="5553798"/>
          </a:xfrm>
        </p:grpSpPr>
        <p:sp>
          <p:nvSpPr>
            <p:cNvPr id="203" name="Google Shape;203;p13"/>
            <p:cNvSpPr/>
            <p:nvPr/>
          </p:nvSpPr>
          <p:spPr>
            <a:xfrm>
              <a:off x="3699555" y="-3305027"/>
              <a:ext cx="1614269" cy="4648474"/>
            </a:xfrm>
            <a:custGeom>
              <a:rect b="b" l="l" r="r" t="t"/>
              <a:pathLst>
                <a:path extrusionOk="0" h="63669" w="22111">
                  <a:moveTo>
                    <a:pt x="2811" y="1"/>
                  </a:moveTo>
                  <a:lnTo>
                    <a:pt x="2811" y="1"/>
                  </a:lnTo>
                  <a:cubicBezTo>
                    <a:pt x="4406" y="346"/>
                    <a:pt x="5942" y="1001"/>
                    <a:pt x="7371" y="1930"/>
                  </a:cubicBezTo>
                  <a:cubicBezTo>
                    <a:pt x="9931" y="3120"/>
                    <a:pt x="12026" y="5418"/>
                    <a:pt x="14229" y="9300"/>
                  </a:cubicBezTo>
                  <a:cubicBezTo>
                    <a:pt x="17646" y="15300"/>
                    <a:pt x="19420" y="23182"/>
                    <a:pt x="19217" y="31517"/>
                  </a:cubicBezTo>
                  <a:cubicBezTo>
                    <a:pt x="19015" y="39839"/>
                    <a:pt x="16777" y="46816"/>
                    <a:pt x="13062" y="52650"/>
                  </a:cubicBezTo>
                  <a:cubicBezTo>
                    <a:pt x="9466" y="58329"/>
                    <a:pt x="4906" y="62116"/>
                    <a:pt x="1" y="62401"/>
                  </a:cubicBezTo>
                  <a:lnTo>
                    <a:pt x="1" y="63628"/>
                  </a:lnTo>
                  <a:cubicBezTo>
                    <a:pt x="298" y="63640"/>
                    <a:pt x="596" y="63663"/>
                    <a:pt x="882" y="63663"/>
                  </a:cubicBezTo>
                  <a:cubicBezTo>
                    <a:pt x="1011" y="63667"/>
                    <a:pt x="1140" y="63668"/>
                    <a:pt x="1268" y="63668"/>
                  </a:cubicBezTo>
                  <a:cubicBezTo>
                    <a:pt x="13074" y="63668"/>
                    <a:pt x="21234" y="50717"/>
                    <a:pt x="21682" y="31671"/>
                  </a:cubicBezTo>
                  <a:cubicBezTo>
                    <a:pt x="22111" y="13955"/>
                    <a:pt x="13550" y="2025"/>
                    <a:pt x="281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699555" y="-3327586"/>
              <a:ext cx="85273" cy="5257"/>
            </a:xfrm>
            <a:custGeom>
              <a:rect b="b" l="l" r="r" t="t"/>
              <a:pathLst>
                <a:path extrusionOk="0" h="72" w="1168">
                  <a:moveTo>
                    <a:pt x="1" y="0"/>
                  </a:moveTo>
                  <a:lnTo>
                    <a:pt x="1" y="36"/>
                  </a:lnTo>
                  <a:cubicBezTo>
                    <a:pt x="227" y="60"/>
                    <a:pt x="453" y="60"/>
                    <a:pt x="667" y="60"/>
                  </a:cubicBezTo>
                  <a:cubicBezTo>
                    <a:pt x="834" y="60"/>
                    <a:pt x="1001" y="72"/>
                    <a:pt x="1168" y="72"/>
                  </a:cubicBezTo>
                  <a:cubicBezTo>
                    <a:pt x="775" y="36"/>
                    <a:pt x="394" y="1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3699555" y="-3242093"/>
              <a:ext cx="1410870" cy="4380016"/>
            </a:xfrm>
            <a:custGeom>
              <a:rect b="b" l="l" r="r" t="t"/>
              <a:pathLst>
                <a:path extrusionOk="0" h="59992" w="19325">
                  <a:moveTo>
                    <a:pt x="1221" y="0"/>
                  </a:moveTo>
                  <a:cubicBezTo>
                    <a:pt x="816" y="0"/>
                    <a:pt x="409" y="13"/>
                    <a:pt x="1" y="32"/>
                  </a:cubicBezTo>
                  <a:lnTo>
                    <a:pt x="1" y="2199"/>
                  </a:lnTo>
                  <a:cubicBezTo>
                    <a:pt x="128" y="2199"/>
                    <a:pt x="260" y="2194"/>
                    <a:pt x="391" y="2194"/>
                  </a:cubicBezTo>
                  <a:cubicBezTo>
                    <a:pt x="456" y="2194"/>
                    <a:pt x="521" y="2195"/>
                    <a:pt x="584" y="2199"/>
                  </a:cubicBezTo>
                  <a:cubicBezTo>
                    <a:pt x="2596" y="2246"/>
                    <a:pt x="4513" y="2913"/>
                    <a:pt x="6263" y="4092"/>
                  </a:cubicBezTo>
                  <a:cubicBezTo>
                    <a:pt x="8645" y="5556"/>
                    <a:pt x="10812" y="7914"/>
                    <a:pt x="12574" y="11057"/>
                  </a:cubicBezTo>
                  <a:cubicBezTo>
                    <a:pt x="15586" y="16379"/>
                    <a:pt x="17134" y="23392"/>
                    <a:pt x="16967" y="30774"/>
                  </a:cubicBezTo>
                  <a:cubicBezTo>
                    <a:pt x="16789" y="38156"/>
                    <a:pt x="14895" y="45073"/>
                    <a:pt x="11645" y="50276"/>
                  </a:cubicBezTo>
                  <a:cubicBezTo>
                    <a:pt x="8573" y="55134"/>
                    <a:pt x="4263" y="58265"/>
                    <a:pt x="1" y="58694"/>
                  </a:cubicBezTo>
                  <a:lnTo>
                    <a:pt x="1" y="59992"/>
                  </a:lnTo>
                  <a:cubicBezTo>
                    <a:pt x="10014" y="59301"/>
                    <a:pt x="18586" y="47252"/>
                    <a:pt x="18991" y="30678"/>
                  </a:cubicBezTo>
                  <a:cubicBezTo>
                    <a:pt x="19325" y="17308"/>
                    <a:pt x="14467" y="5759"/>
                    <a:pt x="7371" y="1103"/>
                  </a:cubicBezTo>
                  <a:cubicBezTo>
                    <a:pt x="5871" y="401"/>
                    <a:pt x="4204" y="68"/>
                    <a:pt x="2263" y="32"/>
                  </a:cubicBezTo>
                  <a:cubicBezTo>
                    <a:pt x="1920" y="10"/>
                    <a:pt x="157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3699555" y="-3165069"/>
              <a:ext cx="1416930" cy="4415134"/>
            </a:xfrm>
            <a:custGeom>
              <a:rect b="b" l="l" r="r" t="t"/>
              <a:pathLst>
                <a:path extrusionOk="0" h="60473" w="19408">
                  <a:moveTo>
                    <a:pt x="7371" y="1"/>
                  </a:moveTo>
                  <a:lnTo>
                    <a:pt x="7371" y="1"/>
                  </a:lnTo>
                  <a:cubicBezTo>
                    <a:pt x="14455" y="4680"/>
                    <a:pt x="19301" y="16241"/>
                    <a:pt x="18991" y="29588"/>
                  </a:cubicBezTo>
                  <a:cubicBezTo>
                    <a:pt x="18586" y="46185"/>
                    <a:pt x="10014" y="58234"/>
                    <a:pt x="1" y="58913"/>
                  </a:cubicBezTo>
                  <a:lnTo>
                    <a:pt x="1" y="60473"/>
                  </a:lnTo>
                  <a:cubicBezTo>
                    <a:pt x="4930" y="60187"/>
                    <a:pt x="9478" y="56389"/>
                    <a:pt x="13074" y="50721"/>
                  </a:cubicBezTo>
                  <a:cubicBezTo>
                    <a:pt x="16777" y="44887"/>
                    <a:pt x="19027" y="37910"/>
                    <a:pt x="19217" y="29588"/>
                  </a:cubicBezTo>
                  <a:cubicBezTo>
                    <a:pt x="19408" y="21265"/>
                    <a:pt x="17634" y="13383"/>
                    <a:pt x="14229" y="7371"/>
                  </a:cubicBezTo>
                  <a:cubicBezTo>
                    <a:pt x="12026" y="3489"/>
                    <a:pt x="9931" y="1203"/>
                    <a:pt x="73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3698679" y="-3070815"/>
              <a:ext cx="1216159" cy="4078339"/>
            </a:xfrm>
            <a:custGeom>
              <a:rect b="b" l="l" r="r" t="t"/>
              <a:pathLst>
                <a:path extrusionOk="0" h="55860" w="16658">
                  <a:moveTo>
                    <a:pt x="225" y="0"/>
                  </a:moveTo>
                  <a:cubicBezTo>
                    <a:pt x="154" y="0"/>
                    <a:pt x="82" y="3"/>
                    <a:pt x="13" y="8"/>
                  </a:cubicBezTo>
                  <a:lnTo>
                    <a:pt x="13" y="3472"/>
                  </a:lnTo>
                  <a:lnTo>
                    <a:pt x="441" y="3472"/>
                  </a:lnTo>
                  <a:cubicBezTo>
                    <a:pt x="4359" y="3568"/>
                    <a:pt x="7942" y="6318"/>
                    <a:pt x="10538" y="11223"/>
                  </a:cubicBezTo>
                  <a:cubicBezTo>
                    <a:pt x="11395" y="12866"/>
                    <a:pt x="12121" y="14700"/>
                    <a:pt x="12693" y="16641"/>
                  </a:cubicBezTo>
                  <a:cubicBezTo>
                    <a:pt x="12693" y="16664"/>
                    <a:pt x="12705" y="16688"/>
                    <a:pt x="12705" y="16700"/>
                  </a:cubicBezTo>
                  <a:cubicBezTo>
                    <a:pt x="12752" y="16855"/>
                    <a:pt x="12800" y="16998"/>
                    <a:pt x="12824" y="17153"/>
                  </a:cubicBezTo>
                  <a:cubicBezTo>
                    <a:pt x="12836" y="17224"/>
                    <a:pt x="12871" y="17319"/>
                    <a:pt x="12883" y="17391"/>
                  </a:cubicBezTo>
                  <a:cubicBezTo>
                    <a:pt x="12919" y="17474"/>
                    <a:pt x="12931" y="17569"/>
                    <a:pt x="12967" y="17653"/>
                  </a:cubicBezTo>
                  <a:cubicBezTo>
                    <a:pt x="12991" y="17772"/>
                    <a:pt x="13014" y="17915"/>
                    <a:pt x="13050" y="18034"/>
                  </a:cubicBezTo>
                  <a:cubicBezTo>
                    <a:pt x="13062" y="18069"/>
                    <a:pt x="13086" y="18117"/>
                    <a:pt x="13086" y="18176"/>
                  </a:cubicBezTo>
                  <a:cubicBezTo>
                    <a:pt x="13122" y="18343"/>
                    <a:pt x="13157" y="18486"/>
                    <a:pt x="13181" y="18653"/>
                  </a:cubicBezTo>
                  <a:cubicBezTo>
                    <a:pt x="13181" y="18665"/>
                    <a:pt x="13205" y="18688"/>
                    <a:pt x="13205" y="18712"/>
                  </a:cubicBezTo>
                  <a:cubicBezTo>
                    <a:pt x="13241" y="18891"/>
                    <a:pt x="13276" y="19069"/>
                    <a:pt x="13324" y="19248"/>
                  </a:cubicBezTo>
                  <a:lnTo>
                    <a:pt x="13324" y="19260"/>
                  </a:lnTo>
                  <a:cubicBezTo>
                    <a:pt x="13360" y="19439"/>
                    <a:pt x="13395" y="19617"/>
                    <a:pt x="13419" y="19796"/>
                  </a:cubicBezTo>
                  <a:lnTo>
                    <a:pt x="13419" y="19820"/>
                  </a:lnTo>
                  <a:cubicBezTo>
                    <a:pt x="13455" y="19974"/>
                    <a:pt x="13479" y="20153"/>
                    <a:pt x="13514" y="20320"/>
                  </a:cubicBezTo>
                  <a:cubicBezTo>
                    <a:pt x="13514" y="20332"/>
                    <a:pt x="13514" y="20367"/>
                    <a:pt x="13526" y="20379"/>
                  </a:cubicBezTo>
                  <a:cubicBezTo>
                    <a:pt x="13562" y="20534"/>
                    <a:pt x="13574" y="20677"/>
                    <a:pt x="13598" y="20832"/>
                  </a:cubicBezTo>
                  <a:cubicBezTo>
                    <a:pt x="13622" y="20867"/>
                    <a:pt x="13622" y="20927"/>
                    <a:pt x="13633" y="20974"/>
                  </a:cubicBezTo>
                  <a:cubicBezTo>
                    <a:pt x="13645" y="21094"/>
                    <a:pt x="13657" y="21201"/>
                    <a:pt x="13693" y="21320"/>
                  </a:cubicBezTo>
                  <a:lnTo>
                    <a:pt x="13741" y="21582"/>
                  </a:lnTo>
                  <a:cubicBezTo>
                    <a:pt x="13753" y="21665"/>
                    <a:pt x="13753" y="21725"/>
                    <a:pt x="13764" y="21796"/>
                  </a:cubicBezTo>
                  <a:cubicBezTo>
                    <a:pt x="13776" y="21939"/>
                    <a:pt x="13812" y="22094"/>
                    <a:pt x="13824" y="22237"/>
                  </a:cubicBezTo>
                  <a:lnTo>
                    <a:pt x="13824" y="22272"/>
                  </a:lnTo>
                  <a:cubicBezTo>
                    <a:pt x="14074" y="24320"/>
                    <a:pt x="14193" y="26451"/>
                    <a:pt x="14134" y="28630"/>
                  </a:cubicBezTo>
                  <a:cubicBezTo>
                    <a:pt x="13991" y="35131"/>
                    <a:pt x="12407" y="41227"/>
                    <a:pt x="9704" y="45811"/>
                  </a:cubicBezTo>
                  <a:cubicBezTo>
                    <a:pt x="7073" y="50276"/>
                    <a:pt x="3644" y="52824"/>
                    <a:pt x="1" y="53062"/>
                  </a:cubicBezTo>
                  <a:lnTo>
                    <a:pt x="1" y="55860"/>
                  </a:lnTo>
                  <a:cubicBezTo>
                    <a:pt x="8740" y="55395"/>
                    <a:pt x="16015" y="43287"/>
                    <a:pt x="16372" y="28285"/>
                  </a:cubicBezTo>
                  <a:cubicBezTo>
                    <a:pt x="16658" y="16271"/>
                    <a:pt x="12431" y="5901"/>
                    <a:pt x="6264" y="1770"/>
                  </a:cubicBezTo>
                  <a:cubicBezTo>
                    <a:pt x="4478" y="674"/>
                    <a:pt x="2561" y="91"/>
                    <a:pt x="584" y="31"/>
                  </a:cubicBezTo>
                  <a:cubicBezTo>
                    <a:pt x="471" y="9"/>
                    <a:pt x="348" y="0"/>
                    <a:pt x="225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3699555" y="-2945971"/>
              <a:ext cx="1251787" cy="3987441"/>
            </a:xfrm>
            <a:custGeom>
              <a:rect b="b" l="l" r="r" t="t"/>
              <a:pathLst>
                <a:path extrusionOk="0" h="54615" w="17146">
                  <a:moveTo>
                    <a:pt x="6263" y="0"/>
                  </a:moveTo>
                  <a:lnTo>
                    <a:pt x="6263" y="0"/>
                  </a:lnTo>
                  <a:cubicBezTo>
                    <a:pt x="12443" y="4144"/>
                    <a:pt x="16669" y="14514"/>
                    <a:pt x="16372" y="26527"/>
                  </a:cubicBezTo>
                  <a:cubicBezTo>
                    <a:pt x="16015" y="41529"/>
                    <a:pt x="8740" y="53650"/>
                    <a:pt x="1" y="54102"/>
                  </a:cubicBezTo>
                  <a:lnTo>
                    <a:pt x="1" y="54614"/>
                  </a:lnTo>
                  <a:cubicBezTo>
                    <a:pt x="4263" y="54185"/>
                    <a:pt x="8573" y="51066"/>
                    <a:pt x="11633" y="46184"/>
                  </a:cubicBezTo>
                  <a:cubicBezTo>
                    <a:pt x="14895" y="41005"/>
                    <a:pt x="16789" y="34088"/>
                    <a:pt x="16967" y="26694"/>
                  </a:cubicBezTo>
                  <a:cubicBezTo>
                    <a:pt x="17146" y="19312"/>
                    <a:pt x="15586" y="12299"/>
                    <a:pt x="12574" y="6965"/>
                  </a:cubicBezTo>
                  <a:cubicBezTo>
                    <a:pt x="10812" y="3834"/>
                    <a:pt x="8645" y="1465"/>
                    <a:pt x="6263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3698679" y="-2813898"/>
              <a:ext cx="1034516" cy="3577198"/>
            </a:xfrm>
            <a:custGeom>
              <a:rect b="b" l="l" r="r" t="t"/>
              <a:pathLst>
                <a:path extrusionOk="0" h="48996" w="14170">
                  <a:moveTo>
                    <a:pt x="1" y="1"/>
                  </a:moveTo>
                  <a:lnTo>
                    <a:pt x="1" y="3454"/>
                  </a:lnTo>
                  <a:lnTo>
                    <a:pt x="358" y="3454"/>
                  </a:lnTo>
                  <a:cubicBezTo>
                    <a:pt x="1191" y="3466"/>
                    <a:pt x="2025" y="3656"/>
                    <a:pt x="2811" y="4013"/>
                  </a:cubicBezTo>
                  <a:cubicBezTo>
                    <a:pt x="5049" y="4954"/>
                    <a:pt x="7049" y="7014"/>
                    <a:pt x="8633" y="10050"/>
                  </a:cubicBezTo>
                  <a:cubicBezTo>
                    <a:pt x="10740" y="14086"/>
                    <a:pt x="11836" y="19408"/>
                    <a:pt x="11693" y="25016"/>
                  </a:cubicBezTo>
                  <a:cubicBezTo>
                    <a:pt x="11562" y="30624"/>
                    <a:pt x="10228" y="35874"/>
                    <a:pt x="7918" y="39827"/>
                  </a:cubicBezTo>
                  <a:cubicBezTo>
                    <a:pt x="6335" y="42530"/>
                    <a:pt x="4430" y="44411"/>
                    <a:pt x="2370" y="45328"/>
                  </a:cubicBezTo>
                  <a:cubicBezTo>
                    <a:pt x="1596" y="45697"/>
                    <a:pt x="799" y="45923"/>
                    <a:pt x="1" y="45995"/>
                  </a:cubicBezTo>
                  <a:lnTo>
                    <a:pt x="1" y="48995"/>
                  </a:lnTo>
                  <a:cubicBezTo>
                    <a:pt x="7526" y="48566"/>
                    <a:pt x="13800" y="37958"/>
                    <a:pt x="14122" y="24837"/>
                  </a:cubicBezTo>
                  <a:cubicBezTo>
                    <a:pt x="14169" y="22742"/>
                    <a:pt x="14062" y="20682"/>
                    <a:pt x="13824" y="18729"/>
                  </a:cubicBezTo>
                  <a:lnTo>
                    <a:pt x="13824" y="18706"/>
                  </a:lnTo>
                  <a:cubicBezTo>
                    <a:pt x="13812" y="18551"/>
                    <a:pt x="13776" y="18408"/>
                    <a:pt x="13764" y="18253"/>
                  </a:cubicBezTo>
                  <a:cubicBezTo>
                    <a:pt x="13753" y="18182"/>
                    <a:pt x="13753" y="18122"/>
                    <a:pt x="13741" y="18051"/>
                  </a:cubicBezTo>
                  <a:lnTo>
                    <a:pt x="13693" y="17789"/>
                  </a:lnTo>
                  <a:cubicBezTo>
                    <a:pt x="13681" y="17658"/>
                    <a:pt x="13657" y="17563"/>
                    <a:pt x="13633" y="17444"/>
                  </a:cubicBezTo>
                  <a:cubicBezTo>
                    <a:pt x="13622" y="17396"/>
                    <a:pt x="13622" y="17336"/>
                    <a:pt x="13598" y="17289"/>
                  </a:cubicBezTo>
                  <a:cubicBezTo>
                    <a:pt x="13574" y="17146"/>
                    <a:pt x="13562" y="16991"/>
                    <a:pt x="13526" y="16848"/>
                  </a:cubicBezTo>
                  <a:cubicBezTo>
                    <a:pt x="13526" y="16824"/>
                    <a:pt x="13526" y="16801"/>
                    <a:pt x="13514" y="16789"/>
                  </a:cubicBezTo>
                  <a:cubicBezTo>
                    <a:pt x="13479" y="16622"/>
                    <a:pt x="13455" y="16443"/>
                    <a:pt x="13419" y="16277"/>
                  </a:cubicBezTo>
                  <a:lnTo>
                    <a:pt x="13419" y="16265"/>
                  </a:lnTo>
                  <a:cubicBezTo>
                    <a:pt x="13395" y="16086"/>
                    <a:pt x="13348" y="15908"/>
                    <a:pt x="13324" y="15729"/>
                  </a:cubicBezTo>
                  <a:lnTo>
                    <a:pt x="13324" y="15717"/>
                  </a:lnTo>
                  <a:cubicBezTo>
                    <a:pt x="13288" y="15539"/>
                    <a:pt x="13241" y="15360"/>
                    <a:pt x="13205" y="15181"/>
                  </a:cubicBezTo>
                  <a:cubicBezTo>
                    <a:pt x="13205" y="15158"/>
                    <a:pt x="13181" y="15146"/>
                    <a:pt x="13181" y="15122"/>
                  </a:cubicBezTo>
                  <a:cubicBezTo>
                    <a:pt x="13157" y="14955"/>
                    <a:pt x="13110" y="14800"/>
                    <a:pt x="13086" y="14646"/>
                  </a:cubicBezTo>
                  <a:cubicBezTo>
                    <a:pt x="13062" y="14598"/>
                    <a:pt x="13050" y="14550"/>
                    <a:pt x="13050" y="14491"/>
                  </a:cubicBezTo>
                  <a:cubicBezTo>
                    <a:pt x="13026" y="14372"/>
                    <a:pt x="12991" y="14241"/>
                    <a:pt x="12967" y="14122"/>
                  </a:cubicBezTo>
                  <a:cubicBezTo>
                    <a:pt x="12931" y="14026"/>
                    <a:pt x="12919" y="13943"/>
                    <a:pt x="12883" y="13848"/>
                  </a:cubicBezTo>
                  <a:cubicBezTo>
                    <a:pt x="12871" y="13776"/>
                    <a:pt x="12836" y="13693"/>
                    <a:pt x="12824" y="13610"/>
                  </a:cubicBezTo>
                  <a:cubicBezTo>
                    <a:pt x="12776" y="13467"/>
                    <a:pt x="12752" y="13312"/>
                    <a:pt x="12705" y="13169"/>
                  </a:cubicBezTo>
                  <a:cubicBezTo>
                    <a:pt x="12705" y="13157"/>
                    <a:pt x="12693" y="13122"/>
                    <a:pt x="12693" y="13110"/>
                  </a:cubicBezTo>
                  <a:cubicBezTo>
                    <a:pt x="10466" y="5430"/>
                    <a:pt x="5894" y="120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698679" y="-2817329"/>
              <a:ext cx="925808" cy="961469"/>
            </a:xfrm>
            <a:custGeom>
              <a:rect b="b" l="l" r="r" t="t"/>
              <a:pathLst>
                <a:path extrusionOk="0" h="13169" w="12681">
                  <a:moveTo>
                    <a:pt x="1" y="0"/>
                  </a:moveTo>
                  <a:lnTo>
                    <a:pt x="1" y="48"/>
                  </a:lnTo>
                  <a:cubicBezTo>
                    <a:pt x="120" y="48"/>
                    <a:pt x="234" y="43"/>
                    <a:pt x="342" y="43"/>
                  </a:cubicBezTo>
                  <a:cubicBezTo>
                    <a:pt x="396" y="43"/>
                    <a:pt x="449" y="44"/>
                    <a:pt x="501" y="48"/>
                  </a:cubicBezTo>
                  <a:cubicBezTo>
                    <a:pt x="4218" y="138"/>
                    <a:pt x="7546" y="2683"/>
                    <a:pt x="9980" y="6775"/>
                  </a:cubicBezTo>
                  <a:lnTo>
                    <a:pt x="9980" y="6775"/>
                  </a:lnTo>
                  <a:cubicBezTo>
                    <a:pt x="7438" y="2480"/>
                    <a:pt x="4079" y="78"/>
                    <a:pt x="429" y="0"/>
                  </a:cubicBezTo>
                  <a:close/>
                  <a:moveTo>
                    <a:pt x="9980" y="6775"/>
                  </a:moveTo>
                  <a:cubicBezTo>
                    <a:pt x="10166" y="7090"/>
                    <a:pt x="10348" y="7416"/>
                    <a:pt x="10526" y="7751"/>
                  </a:cubicBezTo>
                  <a:cubicBezTo>
                    <a:pt x="11395" y="9394"/>
                    <a:pt x="12109" y="11228"/>
                    <a:pt x="12681" y="13169"/>
                  </a:cubicBezTo>
                  <a:cubicBezTo>
                    <a:pt x="11993" y="10778"/>
                    <a:pt x="11077" y="8619"/>
                    <a:pt x="9980" y="6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687066" y="-1588158"/>
              <a:ext cx="1825" cy="4381"/>
            </a:xfrm>
            <a:custGeom>
              <a:rect b="b" l="l" r="r" t="t"/>
              <a:pathLst>
                <a:path extrusionOk="0" h="60" w="25">
                  <a:moveTo>
                    <a:pt x="0" y="0"/>
                  </a:moveTo>
                  <a:cubicBezTo>
                    <a:pt x="0" y="13"/>
                    <a:pt x="1" y="47"/>
                    <a:pt x="24" y="59"/>
                  </a:cubicBezTo>
                  <a:cubicBezTo>
                    <a:pt x="1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693126" y="-1551726"/>
              <a:ext cx="1825" cy="11390"/>
            </a:xfrm>
            <a:custGeom>
              <a:rect b="b" l="l" r="r" t="t"/>
              <a:pathLst>
                <a:path extrusionOk="0" h="156" w="25">
                  <a:moveTo>
                    <a:pt x="1" y="1"/>
                  </a:moveTo>
                  <a:cubicBezTo>
                    <a:pt x="12" y="48"/>
                    <a:pt x="12" y="108"/>
                    <a:pt x="24" y="156"/>
                  </a:cubicBezTo>
                  <a:cubicBezTo>
                    <a:pt x="24" y="96"/>
                    <a:pt x="12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699185" y="-1515222"/>
              <a:ext cx="3577" cy="19202"/>
            </a:xfrm>
            <a:custGeom>
              <a:rect b="b" l="l" r="r" t="t"/>
              <a:pathLst>
                <a:path extrusionOk="0" h="263" w="49">
                  <a:moveTo>
                    <a:pt x="1" y="1"/>
                  </a:moveTo>
                  <a:cubicBezTo>
                    <a:pt x="1" y="84"/>
                    <a:pt x="13" y="168"/>
                    <a:pt x="49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703566" y="-1481273"/>
              <a:ext cx="4380" cy="33074"/>
            </a:xfrm>
            <a:custGeom>
              <a:rect b="b" l="l" r="r" t="t"/>
              <a:pathLst>
                <a:path extrusionOk="0" h="453" w="60">
                  <a:moveTo>
                    <a:pt x="0" y="0"/>
                  </a:moveTo>
                  <a:lnTo>
                    <a:pt x="0" y="0"/>
                  </a:lnTo>
                  <a:cubicBezTo>
                    <a:pt x="12" y="155"/>
                    <a:pt x="48" y="298"/>
                    <a:pt x="60" y="453"/>
                  </a:cubicBezTo>
                  <a:cubicBezTo>
                    <a:pt x="48" y="298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626177" y="-1852449"/>
              <a:ext cx="8761" cy="33074"/>
            </a:xfrm>
            <a:custGeom>
              <a:rect b="b" l="l" r="r" t="t"/>
              <a:pathLst>
                <a:path extrusionOk="0" h="453" w="120">
                  <a:moveTo>
                    <a:pt x="1" y="0"/>
                  </a:moveTo>
                  <a:cubicBezTo>
                    <a:pt x="48" y="155"/>
                    <a:pt x="84" y="298"/>
                    <a:pt x="120" y="453"/>
                  </a:cubicBezTo>
                  <a:cubicBezTo>
                    <a:pt x="96" y="298"/>
                    <a:pt x="48" y="15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662681" y="-1709936"/>
              <a:ext cx="949" cy="4454"/>
            </a:xfrm>
            <a:custGeom>
              <a:rect b="b" l="l" r="r" t="t"/>
              <a:pathLst>
                <a:path extrusionOk="0" h="61" w="13">
                  <a:moveTo>
                    <a:pt x="1" y="1"/>
                  </a:moveTo>
                  <a:cubicBezTo>
                    <a:pt x="1" y="13"/>
                    <a:pt x="13" y="25"/>
                    <a:pt x="13" y="60"/>
                  </a:cubicBezTo>
                  <a:cubicBezTo>
                    <a:pt x="13" y="25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639245" y="-1802073"/>
              <a:ext cx="6133" cy="19202"/>
            </a:xfrm>
            <a:custGeom>
              <a:rect b="b" l="l" r="r" t="t"/>
              <a:pathLst>
                <a:path extrusionOk="0" h="263" w="84">
                  <a:moveTo>
                    <a:pt x="0" y="1"/>
                  </a:moveTo>
                  <a:cubicBezTo>
                    <a:pt x="36" y="84"/>
                    <a:pt x="48" y="179"/>
                    <a:pt x="84" y="263"/>
                  </a:cubicBezTo>
                  <a:cubicBezTo>
                    <a:pt x="60" y="179"/>
                    <a:pt x="36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3698679" y="-1447397"/>
              <a:ext cx="1034005" cy="2248854"/>
            </a:xfrm>
            <a:custGeom>
              <a:rect b="b" l="l" r="r" t="t"/>
              <a:pathLst>
                <a:path extrusionOk="0" h="30802" w="14163">
                  <a:moveTo>
                    <a:pt x="13824" y="1"/>
                  </a:moveTo>
                  <a:lnTo>
                    <a:pt x="13824" y="1"/>
                  </a:lnTo>
                  <a:cubicBezTo>
                    <a:pt x="13951" y="1044"/>
                    <a:pt x="14044" y="2105"/>
                    <a:pt x="14097" y="3180"/>
                  </a:cubicBezTo>
                  <a:lnTo>
                    <a:pt x="14097" y="3180"/>
                  </a:lnTo>
                  <a:cubicBezTo>
                    <a:pt x="14048" y="2100"/>
                    <a:pt x="13956" y="1037"/>
                    <a:pt x="13824" y="1"/>
                  </a:cubicBezTo>
                  <a:close/>
                  <a:moveTo>
                    <a:pt x="14097" y="3180"/>
                  </a:moveTo>
                  <a:cubicBezTo>
                    <a:pt x="14141" y="4148"/>
                    <a:pt x="14150" y="5130"/>
                    <a:pt x="14122" y="6120"/>
                  </a:cubicBezTo>
                  <a:cubicBezTo>
                    <a:pt x="13812" y="19229"/>
                    <a:pt x="7549" y="29826"/>
                    <a:pt x="1" y="30278"/>
                  </a:cubicBezTo>
                  <a:lnTo>
                    <a:pt x="1" y="30802"/>
                  </a:lnTo>
                  <a:cubicBezTo>
                    <a:pt x="3644" y="30564"/>
                    <a:pt x="7049" y="28016"/>
                    <a:pt x="9704" y="23551"/>
                  </a:cubicBezTo>
                  <a:cubicBezTo>
                    <a:pt x="12407" y="18967"/>
                    <a:pt x="13991" y="12859"/>
                    <a:pt x="14134" y="6358"/>
                  </a:cubicBezTo>
                  <a:cubicBezTo>
                    <a:pt x="14163" y="5289"/>
                    <a:pt x="14149" y="4228"/>
                    <a:pt x="14097" y="3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651438" y="-1754252"/>
              <a:ext cx="2628" cy="10513"/>
            </a:xfrm>
            <a:custGeom>
              <a:rect b="b" l="l" r="r" t="t"/>
              <a:pathLst>
                <a:path extrusionOk="0" h="144" w="36">
                  <a:moveTo>
                    <a:pt x="0" y="1"/>
                  </a:moveTo>
                  <a:cubicBezTo>
                    <a:pt x="12" y="36"/>
                    <a:pt x="36" y="84"/>
                    <a:pt x="36" y="143"/>
                  </a:cubicBezTo>
                  <a:cubicBezTo>
                    <a:pt x="36" y="84"/>
                    <a:pt x="12" y="3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679254" y="-1627363"/>
              <a:ext cx="73" cy="949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672245" y="-1667299"/>
              <a:ext cx="73" cy="949"/>
            </a:xfrm>
            <a:custGeom>
              <a:rect b="b" l="l" r="r" t="t"/>
              <a:pathLst>
                <a:path extrusionOk="0" h="13" w="1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3698679" y="-3807398"/>
              <a:ext cx="1817668" cy="5553798"/>
            </a:xfrm>
            <a:custGeom>
              <a:rect b="b" l="l" r="r" t="t"/>
              <a:pathLst>
                <a:path extrusionOk="0" h="76069" w="24897">
                  <a:moveTo>
                    <a:pt x="13" y="0"/>
                  </a:moveTo>
                  <a:lnTo>
                    <a:pt x="13" y="3131"/>
                  </a:lnTo>
                  <a:cubicBezTo>
                    <a:pt x="179" y="3131"/>
                    <a:pt x="351" y="3126"/>
                    <a:pt x="518" y="3126"/>
                  </a:cubicBezTo>
                  <a:cubicBezTo>
                    <a:pt x="601" y="3126"/>
                    <a:pt x="683" y="3127"/>
                    <a:pt x="763" y="3131"/>
                  </a:cubicBezTo>
                  <a:cubicBezTo>
                    <a:pt x="6680" y="3274"/>
                    <a:pt x="11609" y="7537"/>
                    <a:pt x="15598" y="14323"/>
                  </a:cubicBezTo>
                  <a:cubicBezTo>
                    <a:pt x="19491" y="20979"/>
                    <a:pt x="22075" y="29254"/>
                    <a:pt x="21849" y="38457"/>
                  </a:cubicBezTo>
                  <a:cubicBezTo>
                    <a:pt x="21623" y="47673"/>
                    <a:pt x="19277" y="56900"/>
                    <a:pt x="15050" y="63341"/>
                  </a:cubicBezTo>
                  <a:cubicBezTo>
                    <a:pt x="10966" y="69592"/>
                    <a:pt x="5609" y="72557"/>
                    <a:pt x="1" y="72735"/>
                  </a:cubicBezTo>
                  <a:lnTo>
                    <a:pt x="1" y="76069"/>
                  </a:lnTo>
                  <a:cubicBezTo>
                    <a:pt x="6323" y="75998"/>
                    <a:pt x="12157" y="73628"/>
                    <a:pt x="16777" y="66770"/>
                  </a:cubicBezTo>
                  <a:cubicBezTo>
                    <a:pt x="21504" y="59734"/>
                    <a:pt x="24409" y="48673"/>
                    <a:pt x="24647" y="38636"/>
                  </a:cubicBezTo>
                  <a:cubicBezTo>
                    <a:pt x="24897" y="28575"/>
                    <a:pt x="22611" y="19050"/>
                    <a:pt x="18229" y="11811"/>
                  </a:cubicBezTo>
                  <a:cubicBezTo>
                    <a:pt x="13717" y="4346"/>
                    <a:pt x="7549" y="167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3783003" y="-3321526"/>
              <a:ext cx="121777" cy="17449"/>
            </a:xfrm>
            <a:custGeom>
              <a:rect b="b" l="l" r="r" t="t"/>
              <a:pathLst>
                <a:path extrusionOk="0" h="239" w="1668">
                  <a:moveTo>
                    <a:pt x="1" y="1"/>
                  </a:moveTo>
                  <a:cubicBezTo>
                    <a:pt x="572" y="48"/>
                    <a:pt x="1120" y="132"/>
                    <a:pt x="1668" y="239"/>
                  </a:cubicBezTo>
                  <a:cubicBezTo>
                    <a:pt x="1120" y="120"/>
                    <a:pt x="572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3699555" y="-3578809"/>
              <a:ext cx="1614269" cy="5081861"/>
            </a:xfrm>
            <a:custGeom>
              <a:rect b="b" l="l" r="r" t="t"/>
              <a:pathLst>
                <a:path extrusionOk="0" h="69605" w="22111">
                  <a:moveTo>
                    <a:pt x="13" y="0"/>
                  </a:moveTo>
                  <a:lnTo>
                    <a:pt x="13" y="3465"/>
                  </a:lnTo>
                  <a:cubicBezTo>
                    <a:pt x="394" y="3465"/>
                    <a:pt x="775" y="3501"/>
                    <a:pt x="1144" y="3525"/>
                  </a:cubicBezTo>
                  <a:cubicBezTo>
                    <a:pt x="1715" y="3560"/>
                    <a:pt x="2263" y="3644"/>
                    <a:pt x="2811" y="3763"/>
                  </a:cubicBezTo>
                  <a:cubicBezTo>
                    <a:pt x="13550" y="5775"/>
                    <a:pt x="22111" y="17717"/>
                    <a:pt x="21682" y="35433"/>
                  </a:cubicBezTo>
                  <a:cubicBezTo>
                    <a:pt x="21223" y="54467"/>
                    <a:pt x="13073" y="67418"/>
                    <a:pt x="1268" y="67418"/>
                  </a:cubicBezTo>
                  <a:cubicBezTo>
                    <a:pt x="1140" y="67418"/>
                    <a:pt x="1011" y="67417"/>
                    <a:pt x="882" y="67413"/>
                  </a:cubicBezTo>
                  <a:cubicBezTo>
                    <a:pt x="584" y="67413"/>
                    <a:pt x="286" y="67390"/>
                    <a:pt x="1" y="67378"/>
                  </a:cubicBezTo>
                  <a:lnTo>
                    <a:pt x="1" y="69604"/>
                  </a:lnTo>
                  <a:cubicBezTo>
                    <a:pt x="5597" y="69426"/>
                    <a:pt x="10954" y="66461"/>
                    <a:pt x="15050" y="60210"/>
                  </a:cubicBezTo>
                  <a:cubicBezTo>
                    <a:pt x="19253" y="53769"/>
                    <a:pt x="21622" y="44542"/>
                    <a:pt x="21849" y="35326"/>
                  </a:cubicBezTo>
                  <a:cubicBezTo>
                    <a:pt x="22075" y="26123"/>
                    <a:pt x="19491" y="17824"/>
                    <a:pt x="15598" y="11192"/>
                  </a:cubicBezTo>
                  <a:cubicBezTo>
                    <a:pt x="11609" y="4406"/>
                    <a:pt x="6692" y="143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3699555" y="-2561800"/>
              <a:ext cx="834549" cy="3103363"/>
            </a:xfrm>
            <a:custGeom>
              <a:rect b="b" l="l" r="r" t="t"/>
              <a:pathLst>
                <a:path extrusionOk="0" h="42506" w="11431">
                  <a:moveTo>
                    <a:pt x="286" y="1"/>
                  </a:moveTo>
                  <a:cubicBezTo>
                    <a:pt x="179" y="1"/>
                    <a:pt x="96" y="1"/>
                    <a:pt x="1" y="13"/>
                  </a:cubicBezTo>
                  <a:lnTo>
                    <a:pt x="1" y="2680"/>
                  </a:lnTo>
                  <a:lnTo>
                    <a:pt x="132" y="2680"/>
                  </a:lnTo>
                  <a:cubicBezTo>
                    <a:pt x="5656" y="2811"/>
                    <a:pt x="9942" y="11264"/>
                    <a:pt x="9692" y="21515"/>
                  </a:cubicBezTo>
                  <a:cubicBezTo>
                    <a:pt x="9454" y="31302"/>
                    <a:pt x="5180" y="39244"/>
                    <a:pt x="1" y="39839"/>
                  </a:cubicBezTo>
                  <a:lnTo>
                    <a:pt x="1" y="42506"/>
                  </a:lnTo>
                  <a:cubicBezTo>
                    <a:pt x="810" y="42435"/>
                    <a:pt x="1596" y="42220"/>
                    <a:pt x="2370" y="41863"/>
                  </a:cubicBezTo>
                  <a:cubicBezTo>
                    <a:pt x="4216" y="40970"/>
                    <a:pt x="5942" y="39232"/>
                    <a:pt x="7418" y="36755"/>
                  </a:cubicBezTo>
                  <a:cubicBezTo>
                    <a:pt x="9776" y="32755"/>
                    <a:pt x="11169" y="27349"/>
                    <a:pt x="11300" y="21551"/>
                  </a:cubicBezTo>
                  <a:cubicBezTo>
                    <a:pt x="11431" y="15741"/>
                    <a:pt x="10312" y="10288"/>
                    <a:pt x="8145" y="6168"/>
                  </a:cubicBezTo>
                  <a:cubicBezTo>
                    <a:pt x="6668" y="3370"/>
                    <a:pt x="4823" y="1453"/>
                    <a:pt x="2811" y="560"/>
                  </a:cubicBezTo>
                  <a:cubicBezTo>
                    <a:pt x="2001" y="215"/>
                    <a:pt x="1144" y="25"/>
                    <a:pt x="286" y="1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3872585" y="-2521791"/>
              <a:ext cx="691089" cy="3016481"/>
            </a:xfrm>
            <a:custGeom>
              <a:rect b="b" l="l" r="r" t="t"/>
              <a:pathLst>
                <a:path extrusionOk="0" h="41316" w="9466">
                  <a:moveTo>
                    <a:pt x="441" y="0"/>
                  </a:moveTo>
                  <a:lnTo>
                    <a:pt x="441" y="0"/>
                  </a:lnTo>
                  <a:cubicBezTo>
                    <a:pt x="2453" y="905"/>
                    <a:pt x="4286" y="2834"/>
                    <a:pt x="5775" y="5632"/>
                  </a:cubicBezTo>
                  <a:cubicBezTo>
                    <a:pt x="7942" y="9740"/>
                    <a:pt x="9061" y="15193"/>
                    <a:pt x="8930" y="21003"/>
                  </a:cubicBezTo>
                  <a:cubicBezTo>
                    <a:pt x="8799" y="26801"/>
                    <a:pt x="7406" y="32207"/>
                    <a:pt x="5048" y="36207"/>
                  </a:cubicBezTo>
                  <a:cubicBezTo>
                    <a:pt x="3572" y="38696"/>
                    <a:pt x="1846" y="40434"/>
                    <a:pt x="0" y="41315"/>
                  </a:cubicBezTo>
                  <a:cubicBezTo>
                    <a:pt x="2072" y="40398"/>
                    <a:pt x="3977" y="38517"/>
                    <a:pt x="5548" y="35814"/>
                  </a:cubicBezTo>
                  <a:cubicBezTo>
                    <a:pt x="7858" y="31861"/>
                    <a:pt x="9192" y="26611"/>
                    <a:pt x="9335" y="21003"/>
                  </a:cubicBezTo>
                  <a:cubicBezTo>
                    <a:pt x="9466" y="15395"/>
                    <a:pt x="8370" y="10073"/>
                    <a:pt x="6263" y="6025"/>
                  </a:cubicBezTo>
                  <a:cubicBezTo>
                    <a:pt x="4691" y="3013"/>
                    <a:pt x="2679" y="941"/>
                    <a:pt x="441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698679" y="-2561800"/>
              <a:ext cx="20953" cy="73"/>
            </a:xfrm>
            <a:custGeom>
              <a:rect b="b" l="l" r="r" t="t"/>
              <a:pathLst>
                <a:path extrusionOk="0" h="1" w="287">
                  <a:moveTo>
                    <a:pt x="287" y="1"/>
                  </a:moveTo>
                  <a:lnTo>
                    <a:pt x="19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071975" y="-3322403"/>
              <a:ext cx="627645" cy="265245"/>
            </a:xfrm>
            <a:custGeom>
              <a:rect b="b" l="l" r="r" t="t"/>
              <a:pathLst>
                <a:path extrusionOk="0" h="3633" w="8597">
                  <a:moveTo>
                    <a:pt x="8597" y="1"/>
                  </a:moveTo>
                  <a:cubicBezTo>
                    <a:pt x="5513" y="108"/>
                    <a:pt x="2596" y="1394"/>
                    <a:pt x="0" y="3632"/>
                  </a:cubicBezTo>
                  <a:cubicBezTo>
                    <a:pt x="2644" y="1894"/>
                    <a:pt x="5668" y="1275"/>
                    <a:pt x="8597" y="1132"/>
                  </a:cubicBezTo>
                  <a:lnTo>
                    <a:pt x="8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321445" y="-3081620"/>
              <a:ext cx="378179" cy="117473"/>
            </a:xfrm>
            <a:custGeom>
              <a:rect b="b" l="l" r="r" t="t"/>
              <a:pathLst>
                <a:path extrusionOk="0" h="1609" w="5180">
                  <a:moveTo>
                    <a:pt x="5180" y="1"/>
                  </a:moveTo>
                  <a:cubicBezTo>
                    <a:pt x="3382" y="60"/>
                    <a:pt x="1632" y="632"/>
                    <a:pt x="1" y="1608"/>
                  </a:cubicBezTo>
                  <a:cubicBezTo>
                    <a:pt x="1655" y="703"/>
                    <a:pt x="3394" y="203"/>
                    <a:pt x="5180" y="156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604790" y="541429"/>
              <a:ext cx="93961" cy="3577"/>
            </a:xfrm>
            <a:custGeom>
              <a:rect b="b" l="l" r="r" t="t"/>
              <a:pathLst>
                <a:path extrusionOk="0" h="49" w="1287">
                  <a:moveTo>
                    <a:pt x="1287" y="1"/>
                  </a:moveTo>
                  <a:cubicBezTo>
                    <a:pt x="1093" y="18"/>
                    <a:pt x="905" y="35"/>
                    <a:pt x="711" y="35"/>
                  </a:cubicBezTo>
                  <a:cubicBezTo>
                    <a:pt x="631" y="35"/>
                    <a:pt x="549" y="32"/>
                    <a:pt x="465" y="25"/>
                  </a:cubicBezTo>
                  <a:cubicBezTo>
                    <a:pt x="322" y="25"/>
                    <a:pt x="168" y="13"/>
                    <a:pt x="1" y="1"/>
                  </a:cubicBezTo>
                  <a:lnTo>
                    <a:pt x="1" y="1"/>
                  </a:lnTo>
                  <a:cubicBezTo>
                    <a:pt x="215" y="25"/>
                    <a:pt x="406" y="49"/>
                    <a:pt x="620" y="49"/>
                  </a:cubicBezTo>
                  <a:cubicBezTo>
                    <a:pt x="834" y="49"/>
                    <a:pt x="1061" y="49"/>
                    <a:pt x="1287" y="25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3"/>
          <p:cNvSpPr/>
          <p:nvPr/>
        </p:nvSpPr>
        <p:spPr>
          <a:xfrm>
            <a:off x="8086449" y="680098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21301" y="433606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1077713" y="3872837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8179696" y="4514371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7853320" y="4141955"/>
            <a:ext cx="93248" cy="87664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7477201" y="105371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1077721" y="87829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1419170" y="1186730"/>
            <a:ext cx="93248" cy="87664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2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type="title"/>
          </p:nvPr>
        </p:nvSpPr>
        <p:spPr>
          <a:xfrm>
            <a:off x="2253450" y="3490425"/>
            <a:ext cx="4637100" cy="1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1" name="Google Shape;241;p14"/>
          <p:cNvSpPr txBox="1"/>
          <p:nvPr>
            <p:ph idx="1" type="subTitle"/>
          </p:nvPr>
        </p:nvSpPr>
        <p:spPr>
          <a:xfrm>
            <a:off x="1241700" y="1319675"/>
            <a:ext cx="6660600" cy="21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Staatliches"/>
              <a:buNone/>
              <a:defRPr b="1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grpSp>
        <p:nvGrpSpPr>
          <p:cNvPr id="242" name="Google Shape;242;p14"/>
          <p:cNvGrpSpPr/>
          <p:nvPr/>
        </p:nvGrpSpPr>
        <p:grpSpPr>
          <a:xfrm rot="-2414499">
            <a:off x="-2882907" y="-5203190"/>
            <a:ext cx="13062190" cy="10760455"/>
            <a:chOff x="3270131" y="-2428527"/>
            <a:chExt cx="8560760" cy="7052238"/>
          </a:xfrm>
        </p:grpSpPr>
        <p:sp>
          <p:nvSpPr>
            <p:cNvPr id="243" name="Google Shape;243;p14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8607149" y="757860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241126" y="2394885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6890538" y="88994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3241946" y="71454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9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15"/>
          <p:cNvSpPr txBox="1"/>
          <p:nvPr>
            <p:ph idx="1" type="subTitle"/>
          </p:nvPr>
        </p:nvSpPr>
        <p:spPr>
          <a:xfrm>
            <a:off x="2279400" y="2883055"/>
            <a:ext cx="45852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5" name="Google Shape;255;p15"/>
          <p:cNvGrpSpPr/>
          <p:nvPr/>
        </p:nvGrpSpPr>
        <p:grpSpPr>
          <a:xfrm rot="-2414499">
            <a:off x="-873382" y="-466365"/>
            <a:ext cx="13062190" cy="10760455"/>
            <a:chOff x="3270131" y="-2428527"/>
            <a:chExt cx="8560760" cy="7052238"/>
          </a:xfrm>
        </p:grpSpPr>
        <p:sp>
          <p:nvSpPr>
            <p:cNvPr id="256" name="Google Shape;256;p15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5"/>
          <p:cNvSpPr/>
          <p:nvPr/>
        </p:nvSpPr>
        <p:spPr>
          <a:xfrm>
            <a:off x="2185025" y="3925475"/>
            <a:ext cx="94387" cy="8877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8424000" y="2198363"/>
            <a:ext cx="94387" cy="8877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7311249" y="3098188"/>
            <a:ext cx="262801" cy="24717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583162" y="3646139"/>
            <a:ext cx="391376" cy="368100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6015850" y="3971850"/>
            <a:ext cx="129275" cy="12160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idea 1">
  <p:cSld name="CUSTOM_35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/>
          <p:nvPr>
            <p:ph type="title"/>
          </p:nvPr>
        </p:nvSpPr>
        <p:spPr>
          <a:xfrm>
            <a:off x="2746972" y="2142900"/>
            <a:ext cx="531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8" name="Google Shape;268;p16"/>
          <p:cNvSpPr/>
          <p:nvPr/>
        </p:nvSpPr>
        <p:spPr>
          <a:xfrm rot="-1455848">
            <a:off x="-2040839" y="-3672544"/>
            <a:ext cx="4026827" cy="827899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 rot="-1456218">
            <a:off x="-1657237" y="-2884136"/>
            <a:ext cx="3260253" cy="67019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 rot="-1456328">
            <a:off x="-1289873" y="-2128816"/>
            <a:ext cx="2525111" cy="519170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 rot="-1456278">
            <a:off x="-954236" y="-1438799"/>
            <a:ext cx="1853755" cy="38121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 rot="-1456055">
            <a:off x="-676463" y="-868023"/>
            <a:ext cx="1298545" cy="2670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 rot="-1456318">
            <a:off x="-399653" y="-298615"/>
            <a:ext cx="744402" cy="15306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"/>
          <p:cNvSpPr/>
          <p:nvPr/>
        </p:nvSpPr>
        <p:spPr>
          <a:xfrm>
            <a:off x="2746986" y="1008598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2746976" y="308676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8251863" y="660524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8560671" y="280929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"/>
          <p:cNvSpPr/>
          <p:nvPr/>
        </p:nvSpPr>
        <p:spPr>
          <a:xfrm>
            <a:off x="6366486" y="4228048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6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type="ctrTitle"/>
          </p:nvPr>
        </p:nvSpPr>
        <p:spPr>
          <a:xfrm>
            <a:off x="626275" y="1841175"/>
            <a:ext cx="40212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" type="subTitle"/>
          </p:nvPr>
        </p:nvSpPr>
        <p:spPr>
          <a:xfrm>
            <a:off x="639025" y="2600725"/>
            <a:ext cx="3605100" cy="12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17"/>
          <p:cNvSpPr/>
          <p:nvPr/>
        </p:nvSpPr>
        <p:spPr>
          <a:xfrm>
            <a:off x="2394961" y="1541998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"/>
          <p:cNvSpPr/>
          <p:nvPr/>
        </p:nvSpPr>
        <p:spPr>
          <a:xfrm>
            <a:off x="981939" y="426336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1358038" y="86779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8560671" y="280929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3257011" y="402447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3210369" y="1193121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8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90" name="Google Shape;290;p18"/>
          <p:cNvGrpSpPr/>
          <p:nvPr/>
        </p:nvGrpSpPr>
        <p:grpSpPr>
          <a:xfrm rot="-779468">
            <a:off x="3446051" y="-3079858"/>
            <a:ext cx="8446504" cy="6958115"/>
            <a:chOff x="3270131" y="-2428527"/>
            <a:chExt cx="8560760" cy="7052238"/>
          </a:xfrm>
        </p:grpSpPr>
        <p:sp>
          <p:nvSpPr>
            <p:cNvPr id="291" name="Google Shape;291;p18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18"/>
          <p:cNvSpPr/>
          <p:nvPr/>
        </p:nvSpPr>
        <p:spPr>
          <a:xfrm>
            <a:off x="8774963" y="1811478"/>
            <a:ext cx="78216" cy="74463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7122488" y="71479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6393011" y="50862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47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1" name="Google Shape;301;p19"/>
          <p:cNvSpPr txBox="1"/>
          <p:nvPr>
            <p:ph idx="2" type="title"/>
          </p:nvPr>
        </p:nvSpPr>
        <p:spPr>
          <a:xfrm>
            <a:off x="649174" y="2797825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1" type="subTitle"/>
          </p:nvPr>
        </p:nvSpPr>
        <p:spPr>
          <a:xfrm>
            <a:off x="795360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3" name="Google Shape;303;p19"/>
          <p:cNvSpPr txBox="1"/>
          <p:nvPr>
            <p:ph idx="3" type="title"/>
          </p:nvPr>
        </p:nvSpPr>
        <p:spPr>
          <a:xfrm>
            <a:off x="3294900" y="27977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4" name="Google Shape;304;p19"/>
          <p:cNvSpPr txBox="1"/>
          <p:nvPr>
            <p:ph idx="4" type="subTitle"/>
          </p:nvPr>
        </p:nvSpPr>
        <p:spPr>
          <a:xfrm>
            <a:off x="3441086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5" name="Google Shape;305;p19"/>
          <p:cNvSpPr txBox="1"/>
          <p:nvPr>
            <p:ph idx="5" type="title"/>
          </p:nvPr>
        </p:nvSpPr>
        <p:spPr>
          <a:xfrm>
            <a:off x="5927201" y="27977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6" name="Google Shape;306;p19"/>
          <p:cNvSpPr txBox="1"/>
          <p:nvPr>
            <p:ph idx="6" type="subTitle"/>
          </p:nvPr>
        </p:nvSpPr>
        <p:spPr>
          <a:xfrm>
            <a:off x="6073387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p19"/>
          <p:cNvSpPr/>
          <p:nvPr/>
        </p:nvSpPr>
        <p:spPr>
          <a:xfrm rot="-6876366">
            <a:off x="7077867" y="-4062715"/>
            <a:ext cx="4026873" cy="82789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 rot="-6876743">
            <a:off x="7461073" y="-3274527"/>
            <a:ext cx="3260202" cy="670175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 rot="-6876981">
            <a:off x="7828909" y="-2519246"/>
            <a:ext cx="2525087" cy="519175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 rot="-6876950">
            <a:off x="8164751" y="-1829508"/>
            <a:ext cx="1853879" cy="381222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 rot="-6876692">
            <a:off x="8442006" y="-1258719"/>
            <a:ext cx="1298792" cy="267008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 rot="-6876154">
            <a:off x="8718945" y="-688577"/>
            <a:ext cx="744376" cy="153041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387338" y="714787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6605311" y="1313185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8335375" y="1813000"/>
            <a:ext cx="404552" cy="380498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6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18" name="Google Shape;318;p20"/>
          <p:cNvGrpSpPr/>
          <p:nvPr/>
        </p:nvGrpSpPr>
        <p:grpSpPr>
          <a:xfrm rot="-10336895">
            <a:off x="-2240657" y="3054108"/>
            <a:ext cx="4934731" cy="4257882"/>
            <a:chOff x="-3580925" y="-1665236"/>
            <a:chExt cx="10275316" cy="8865951"/>
          </a:xfrm>
        </p:grpSpPr>
        <p:sp>
          <p:nvSpPr>
            <p:cNvPr id="319" name="Google Shape;319;p20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20"/>
          <p:cNvSpPr/>
          <p:nvPr/>
        </p:nvSpPr>
        <p:spPr>
          <a:xfrm>
            <a:off x="496061" y="368172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/>
          <p:nvPr/>
        </p:nvSpPr>
        <p:spPr>
          <a:xfrm>
            <a:off x="119926" y="3123635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3255838" y="459649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8514571" y="4459271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4788975" y="3594855"/>
            <a:ext cx="3081000" cy="4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hasCustomPrompt="1" type="title"/>
          </p:nvPr>
        </p:nvSpPr>
        <p:spPr>
          <a:xfrm>
            <a:off x="5861325" y="1729025"/>
            <a:ext cx="2020800" cy="5415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2" type="title"/>
          </p:nvPr>
        </p:nvSpPr>
        <p:spPr>
          <a:xfrm>
            <a:off x="3608924" y="2510400"/>
            <a:ext cx="43746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-3580925" y="-1665236"/>
            <a:ext cx="10275316" cy="8865951"/>
            <a:chOff x="-3580925" y="-1665236"/>
            <a:chExt cx="10275316" cy="8865951"/>
          </a:xfrm>
        </p:grpSpPr>
        <p:sp>
          <p:nvSpPr>
            <p:cNvPr id="31" name="Google Shape;31;p3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1775436" y="172902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394676" y="359486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041563" y="2484087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80046" y="98049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5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1"/>
          <p:cNvGrpSpPr/>
          <p:nvPr/>
        </p:nvGrpSpPr>
        <p:grpSpPr>
          <a:xfrm rot="6274453">
            <a:off x="3216482" y="825493"/>
            <a:ext cx="8447340" cy="6958804"/>
            <a:chOff x="3270131" y="-2428527"/>
            <a:chExt cx="8560760" cy="7052238"/>
          </a:xfrm>
        </p:grpSpPr>
        <p:sp>
          <p:nvSpPr>
            <p:cNvPr id="332" name="Google Shape;332;p21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21"/>
          <p:cNvSpPr/>
          <p:nvPr/>
        </p:nvSpPr>
        <p:spPr>
          <a:xfrm>
            <a:off x="6830075" y="3506573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8722600" y="4545900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817850" y="1290629"/>
            <a:ext cx="7368900" cy="3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>
            <p:ph idx="1" type="body"/>
          </p:nvPr>
        </p:nvSpPr>
        <p:spPr>
          <a:xfrm>
            <a:off x="1242450" y="1668750"/>
            <a:ext cx="6659100" cy="27534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1" name="Google Shape;341;p21"/>
          <p:cNvSpPr/>
          <p:nvPr/>
        </p:nvSpPr>
        <p:spPr>
          <a:xfrm>
            <a:off x="8722600" y="1344800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404150" y="338097"/>
            <a:ext cx="222326" cy="209100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404150" y="4629725"/>
            <a:ext cx="150900" cy="14192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6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idx="1" type="body"/>
          </p:nvPr>
        </p:nvSpPr>
        <p:spPr>
          <a:xfrm>
            <a:off x="981201" y="1882368"/>
            <a:ext cx="3256800" cy="27534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rabicPeriod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lphaLcPeriod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7" name="Google Shape;347;p22"/>
          <p:cNvSpPr txBox="1"/>
          <p:nvPr>
            <p:ph idx="2" type="body"/>
          </p:nvPr>
        </p:nvSpPr>
        <p:spPr>
          <a:xfrm>
            <a:off x="4905747" y="1882368"/>
            <a:ext cx="3256800" cy="27534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rabicPeriod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lphaLcPeriod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8" name="Google Shape;348;p22"/>
          <p:cNvSpPr txBox="1"/>
          <p:nvPr>
            <p:ph idx="3" type="subTitle"/>
          </p:nvPr>
        </p:nvSpPr>
        <p:spPr>
          <a:xfrm>
            <a:off x="957327" y="1474450"/>
            <a:ext cx="33048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349" name="Google Shape;349;p22"/>
          <p:cNvSpPr txBox="1"/>
          <p:nvPr>
            <p:ph idx="4" type="subTitle"/>
          </p:nvPr>
        </p:nvSpPr>
        <p:spPr>
          <a:xfrm>
            <a:off x="4881873" y="1474450"/>
            <a:ext cx="33048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700"/>
              <a:buFont typeface="Staatliches"/>
              <a:buNone/>
              <a:defRPr sz="1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grpSp>
        <p:nvGrpSpPr>
          <p:cNvPr id="350" name="Google Shape;350;p22"/>
          <p:cNvGrpSpPr/>
          <p:nvPr/>
        </p:nvGrpSpPr>
        <p:grpSpPr>
          <a:xfrm rot="-10336895">
            <a:off x="-2968857" y="3331958"/>
            <a:ext cx="4934731" cy="4257882"/>
            <a:chOff x="-3580925" y="-1665236"/>
            <a:chExt cx="10275316" cy="8865951"/>
          </a:xfrm>
        </p:grpSpPr>
        <p:sp>
          <p:nvSpPr>
            <p:cNvPr id="351" name="Google Shape;351;p22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22"/>
          <p:cNvSpPr/>
          <p:nvPr/>
        </p:nvSpPr>
        <p:spPr>
          <a:xfrm>
            <a:off x="304386" y="405537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581201" y="273685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8602238" y="273674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41_2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64" name="Google Shape;364;p23"/>
          <p:cNvGrpSpPr/>
          <p:nvPr/>
        </p:nvGrpSpPr>
        <p:grpSpPr>
          <a:xfrm rot="9355470">
            <a:off x="5296218" y="-1898461"/>
            <a:ext cx="6453242" cy="5568114"/>
            <a:chOff x="-3580925" y="-1665236"/>
            <a:chExt cx="10275316" cy="8865951"/>
          </a:xfrm>
        </p:grpSpPr>
        <p:sp>
          <p:nvSpPr>
            <p:cNvPr id="365" name="Google Shape;365;p23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6320649" y="269288"/>
            <a:ext cx="262801" cy="24717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7471500" y="922938"/>
            <a:ext cx="94387" cy="8877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8963999" y="1505888"/>
            <a:ext cx="262801" cy="24717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1_1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77" name="Google Shape;377;p24"/>
          <p:cNvGrpSpPr/>
          <p:nvPr/>
        </p:nvGrpSpPr>
        <p:grpSpPr>
          <a:xfrm>
            <a:off x="-1853010" y="2250635"/>
            <a:ext cx="4934207" cy="4257430"/>
            <a:chOff x="-3580925" y="-1665236"/>
            <a:chExt cx="10275316" cy="8865951"/>
          </a:xfrm>
        </p:grpSpPr>
        <p:sp>
          <p:nvSpPr>
            <p:cNvPr id="378" name="Google Shape;378;p24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4"/>
          <p:cNvGrpSpPr/>
          <p:nvPr/>
        </p:nvGrpSpPr>
        <p:grpSpPr>
          <a:xfrm flipH="1" rot="-6420743">
            <a:off x="5429136" y="-1500218"/>
            <a:ext cx="4934344" cy="4257548"/>
            <a:chOff x="-3580925" y="-1665236"/>
            <a:chExt cx="10275316" cy="8865951"/>
          </a:xfrm>
        </p:grpSpPr>
        <p:sp>
          <p:nvSpPr>
            <p:cNvPr id="386" name="Google Shape;386;p24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24"/>
          <p:cNvSpPr/>
          <p:nvPr/>
        </p:nvSpPr>
        <p:spPr>
          <a:xfrm>
            <a:off x="6490875" y="271838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4"/>
          <p:cNvSpPr/>
          <p:nvPr/>
        </p:nvSpPr>
        <p:spPr>
          <a:xfrm>
            <a:off x="8761350" y="126663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7019576" y="793364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4"/>
          <p:cNvSpPr/>
          <p:nvPr/>
        </p:nvSpPr>
        <p:spPr>
          <a:xfrm>
            <a:off x="195875" y="3042275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701600" y="3779498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1699713" y="4500339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9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01" name="Google Shape;401;p25"/>
          <p:cNvGrpSpPr/>
          <p:nvPr/>
        </p:nvGrpSpPr>
        <p:grpSpPr>
          <a:xfrm flipH="1" rot="-6420743">
            <a:off x="-2590264" y="3351407"/>
            <a:ext cx="4934344" cy="4257548"/>
            <a:chOff x="-3580925" y="-1665236"/>
            <a:chExt cx="10275316" cy="8865951"/>
          </a:xfrm>
        </p:grpSpPr>
        <p:sp>
          <p:nvSpPr>
            <p:cNvPr id="402" name="Google Shape;402;p25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25"/>
          <p:cNvSpPr/>
          <p:nvPr/>
        </p:nvSpPr>
        <p:spPr>
          <a:xfrm>
            <a:off x="8771125" y="4371063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5"/>
          <p:cNvSpPr/>
          <p:nvPr/>
        </p:nvSpPr>
        <p:spPr>
          <a:xfrm>
            <a:off x="7941551" y="890926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8245350" y="473452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8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"/>
          <p:cNvSpPr txBox="1"/>
          <p:nvPr>
            <p:ph hasCustomPrompt="1" type="title"/>
          </p:nvPr>
        </p:nvSpPr>
        <p:spPr>
          <a:xfrm>
            <a:off x="1942350" y="608875"/>
            <a:ext cx="2363700" cy="7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26"/>
          <p:cNvSpPr txBox="1"/>
          <p:nvPr>
            <p:ph idx="1" type="body"/>
          </p:nvPr>
        </p:nvSpPr>
        <p:spPr>
          <a:xfrm>
            <a:off x="1051500" y="1254225"/>
            <a:ext cx="41454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556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556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556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556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556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556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556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5" name="Google Shape;415;p26"/>
          <p:cNvSpPr txBox="1"/>
          <p:nvPr>
            <p:ph hasCustomPrompt="1" idx="2" type="title"/>
          </p:nvPr>
        </p:nvSpPr>
        <p:spPr>
          <a:xfrm>
            <a:off x="4990350" y="3656875"/>
            <a:ext cx="2363700" cy="7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26"/>
          <p:cNvSpPr txBox="1"/>
          <p:nvPr>
            <p:ph idx="3" type="body"/>
          </p:nvPr>
        </p:nvSpPr>
        <p:spPr>
          <a:xfrm>
            <a:off x="4099500" y="4302225"/>
            <a:ext cx="41454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556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556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556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556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556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556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556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7" name="Google Shape;417;p26"/>
          <p:cNvSpPr txBox="1"/>
          <p:nvPr>
            <p:ph hasCustomPrompt="1" idx="4" type="title"/>
          </p:nvPr>
        </p:nvSpPr>
        <p:spPr>
          <a:xfrm>
            <a:off x="3390150" y="2138975"/>
            <a:ext cx="2363700" cy="7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eckerli One"/>
              <a:buNone/>
              <a:defRPr sz="64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26"/>
          <p:cNvSpPr txBox="1"/>
          <p:nvPr>
            <p:ph idx="5" type="body"/>
          </p:nvPr>
        </p:nvSpPr>
        <p:spPr>
          <a:xfrm>
            <a:off x="2499300" y="2784450"/>
            <a:ext cx="41454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556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556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556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556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556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●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556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Char char="○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556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Montserrat Medium"/>
              <a:buChar char="■"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419" name="Google Shape;419;p26"/>
          <p:cNvGrpSpPr/>
          <p:nvPr/>
        </p:nvGrpSpPr>
        <p:grpSpPr>
          <a:xfrm rot="-3545607">
            <a:off x="-1002896" y="2016066"/>
            <a:ext cx="3779062" cy="7303531"/>
            <a:chOff x="-1420575" y="-205148"/>
            <a:chExt cx="2444371" cy="5553798"/>
          </a:xfrm>
        </p:grpSpPr>
        <p:sp>
          <p:nvSpPr>
            <p:cNvPr id="420" name="Google Shape;420;p26"/>
            <p:cNvSpPr/>
            <p:nvPr/>
          </p:nvSpPr>
          <p:spPr>
            <a:xfrm>
              <a:off x="-792995" y="297223"/>
              <a:ext cx="1614269" cy="4648474"/>
            </a:xfrm>
            <a:custGeom>
              <a:rect b="b" l="l" r="r" t="t"/>
              <a:pathLst>
                <a:path extrusionOk="0" h="63669" w="22111">
                  <a:moveTo>
                    <a:pt x="2811" y="1"/>
                  </a:moveTo>
                  <a:lnTo>
                    <a:pt x="2811" y="1"/>
                  </a:lnTo>
                  <a:cubicBezTo>
                    <a:pt x="4406" y="346"/>
                    <a:pt x="5942" y="1001"/>
                    <a:pt x="7371" y="1930"/>
                  </a:cubicBezTo>
                  <a:cubicBezTo>
                    <a:pt x="9931" y="3120"/>
                    <a:pt x="12026" y="5418"/>
                    <a:pt x="14229" y="9300"/>
                  </a:cubicBezTo>
                  <a:cubicBezTo>
                    <a:pt x="17646" y="15300"/>
                    <a:pt x="19420" y="23182"/>
                    <a:pt x="19217" y="31517"/>
                  </a:cubicBezTo>
                  <a:cubicBezTo>
                    <a:pt x="19015" y="39839"/>
                    <a:pt x="16777" y="46816"/>
                    <a:pt x="13062" y="52650"/>
                  </a:cubicBezTo>
                  <a:cubicBezTo>
                    <a:pt x="9466" y="58329"/>
                    <a:pt x="4906" y="62116"/>
                    <a:pt x="1" y="62401"/>
                  </a:cubicBezTo>
                  <a:lnTo>
                    <a:pt x="1" y="63628"/>
                  </a:lnTo>
                  <a:cubicBezTo>
                    <a:pt x="298" y="63640"/>
                    <a:pt x="596" y="63663"/>
                    <a:pt x="882" y="63663"/>
                  </a:cubicBezTo>
                  <a:cubicBezTo>
                    <a:pt x="1011" y="63667"/>
                    <a:pt x="1140" y="63668"/>
                    <a:pt x="1268" y="63668"/>
                  </a:cubicBezTo>
                  <a:cubicBezTo>
                    <a:pt x="13074" y="63668"/>
                    <a:pt x="21234" y="50717"/>
                    <a:pt x="21682" y="31671"/>
                  </a:cubicBezTo>
                  <a:cubicBezTo>
                    <a:pt x="22111" y="13955"/>
                    <a:pt x="13550" y="2025"/>
                    <a:pt x="281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-792995" y="274664"/>
              <a:ext cx="85273" cy="5257"/>
            </a:xfrm>
            <a:custGeom>
              <a:rect b="b" l="l" r="r" t="t"/>
              <a:pathLst>
                <a:path extrusionOk="0" h="72" w="1168">
                  <a:moveTo>
                    <a:pt x="1" y="0"/>
                  </a:moveTo>
                  <a:lnTo>
                    <a:pt x="1" y="36"/>
                  </a:lnTo>
                  <a:cubicBezTo>
                    <a:pt x="227" y="60"/>
                    <a:pt x="453" y="60"/>
                    <a:pt x="667" y="60"/>
                  </a:cubicBezTo>
                  <a:cubicBezTo>
                    <a:pt x="834" y="60"/>
                    <a:pt x="1001" y="72"/>
                    <a:pt x="1168" y="72"/>
                  </a:cubicBezTo>
                  <a:cubicBezTo>
                    <a:pt x="775" y="36"/>
                    <a:pt x="394" y="1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-792995" y="360157"/>
              <a:ext cx="1410870" cy="4380016"/>
            </a:xfrm>
            <a:custGeom>
              <a:rect b="b" l="l" r="r" t="t"/>
              <a:pathLst>
                <a:path extrusionOk="0" h="59992" w="19325">
                  <a:moveTo>
                    <a:pt x="1221" y="0"/>
                  </a:moveTo>
                  <a:cubicBezTo>
                    <a:pt x="816" y="0"/>
                    <a:pt x="409" y="13"/>
                    <a:pt x="1" y="32"/>
                  </a:cubicBezTo>
                  <a:lnTo>
                    <a:pt x="1" y="2199"/>
                  </a:lnTo>
                  <a:cubicBezTo>
                    <a:pt x="128" y="2199"/>
                    <a:pt x="260" y="2194"/>
                    <a:pt x="391" y="2194"/>
                  </a:cubicBezTo>
                  <a:cubicBezTo>
                    <a:pt x="456" y="2194"/>
                    <a:pt x="521" y="2195"/>
                    <a:pt x="584" y="2199"/>
                  </a:cubicBezTo>
                  <a:cubicBezTo>
                    <a:pt x="2596" y="2246"/>
                    <a:pt x="4513" y="2913"/>
                    <a:pt x="6263" y="4092"/>
                  </a:cubicBezTo>
                  <a:cubicBezTo>
                    <a:pt x="8645" y="5556"/>
                    <a:pt x="10812" y="7914"/>
                    <a:pt x="12574" y="11057"/>
                  </a:cubicBezTo>
                  <a:cubicBezTo>
                    <a:pt x="15586" y="16379"/>
                    <a:pt x="17134" y="23392"/>
                    <a:pt x="16967" y="30774"/>
                  </a:cubicBezTo>
                  <a:cubicBezTo>
                    <a:pt x="16789" y="38156"/>
                    <a:pt x="14895" y="45073"/>
                    <a:pt x="11645" y="50276"/>
                  </a:cubicBezTo>
                  <a:cubicBezTo>
                    <a:pt x="8573" y="55134"/>
                    <a:pt x="4263" y="58265"/>
                    <a:pt x="1" y="58694"/>
                  </a:cubicBezTo>
                  <a:lnTo>
                    <a:pt x="1" y="59992"/>
                  </a:lnTo>
                  <a:cubicBezTo>
                    <a:pt x="10014" y="59301"/>
                    <a:pt x="18586" y="47252"/>
                    <a:pt x="18991" y="30678"/>
                  </a:cubicBezTo>
                  <a:cubicBezTo>
                    <a:pt x="19325" y="17308"/>
                    <a:pt x="14467" y="5759"/>
                    <a:pt x="7371" y="1103"/>
                  </a:cubicBezTo>
                  <a:cubicBezTo>
                    <a:pt x="5871" y="401"/>
                    <a:pt x="4204" y="68"/>
                    <a:pt x="2263" y="32"/>
                  </a:cubicBezTo>
                  <a:cubicBezTo>
                    <a:pt x="1920" y="10"/>
                    <a:pt x="157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-792995" y="437181"/>
              <a:ext cx="1416930" cy="4415134"/>
            </a:xfrm>
            <a:custGeom>
              <a:rect b="b" l="l" r="r" t="t"/>
              <a:pathLst>
                <a:path extrusionOk="0" h="60473" w="19408">
                  <a:moveTo>
                    <a:pt x="7371" y="1"/>
                  </a:moveTo>
                  <a:lnTo>
                    <a:pt x="7371" y="1"/>
                  </a:lnTo>
                  <a:cubicBezTo>
                    <a:pt x="14455" y="4680"/>
                    <a:pt x="19301" y="16241"/>
                    <a:pt x="18991" y="29588"/>
                  </a:cubicBezTo>
                  <a:cubicBezTo>
                    <a:pt x="18586" y="46185"/>
                    <a:pt x="10014" y="58234"/>
                    <a:pt x="1" y="58913"/>
                  </a:cubicBezTo>
                  <a:lnTo>
                    <a:pt x="1" y="60473"/>
                  </a:lnTo>
                  <a:cubicBezTo>
                    <a:pt x="4930" y="60187"/>
                    <a:pt x="9478" y="56389"/>
                    <a:pt x="13074" y="50721"/>
                  </a:cubicBezTo>
                  <a:cubicBezTo>
                    <a:pt x="16777" y="44887"/>
                    <a:pt x="19027" y="37910"/>
                    <a:pt x="19217" y="29588"/>
                  </a:cubicBezTo>
                  <a:cubicBezTo>
                    <a:pt x="19408" y="21265"/>
                    <a:pt x="17634" y="13383"/>
                    <a:pt x="14229" y="7371"/>
                  </a:cubicBezTo>
                  <a:cubicBezTo>
                    <a:pt x="12026" y="3489"/>
                    <a:pt x="9931" y="1203"/>
                    <a:pt x="73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-793871" y="531435"/>
              <a:ext cx="1216159" cy="4078339"/>
            </a:xfrm>
            <a:custGeom>
              <a:rect b="b" l="l" r="r" t="t"/>
              <a:pathLst>
                <a:path extrusionOk="0" h="55860" w="16658">
                  <a:moveTo>
                    <a:pt x="225" y="0"/>
                  </a:moveTo>
                  <a:cubicBezTo>
                    <a:pt x="154" y="0"/>
                    <a:pt x="82" y="3"/>
                    <a:pt x="13" y="8"/>
                  </a:cubicBezTo>
                  <a:lnTo>
                    <a:pt x="13" y="3472"/>
                  </a:lnTo>
                  <a:lnTo>
                    <a:pt x="441" y="3472"/>
                  </a:lnTo>
                  <a:cubicBezTo>
                    <a:pt x="4359" y="3568"/>
                    <a:pt x="7942" y="6318"/>
                    <a:pt x="10538" y="11223"/>
                  </a:cubicBezTo>
                  <a:cubicBezTo>
                    <a:pt x="11395" y="12866"/>
                    <a:pt x="12121" y="14700"/>
                    <a:pt x="12693" y="16641"/>
                  </a:cubicBezTo>
                  <a:cubicBezTo>
                    <a:pt x="12693" y="16664"/>
                    <a:pt x="12705" y="16688"/>
                    <a:pt x="12705" y="16700"/>
                  </a:cubicBezTo>
                  <a:cubicBezTo>
                    <a:pt x="12752" y="16855"/>
                    <a:pt x="12800" y="16998"/>
                    <a:pt x="12824" y="17153"/>
                  </a:cubicBezTo>
                  <a:cubicBezTo>
                    <a:pt x="12836" y="17224"/>
                    <a:pt x="12871" y="17319"/>
                    <a:pt x="12883" y="17391"/>
                  </a:cubicBezTo>
                  <a:cubicBezTo>
                    <a:pt x="12919" y="17474"/>
                    <a:pt x="12931" y="17569"/>
                    <a:pt x="12967" y="17653"/>
                  </a:cubicBezTo>
                  <a:cubicBezTo>
                    <a:pt x="12991" y="17772"/>
                    <a:pt x="13014" y="17915"/>
                    <a:pt x="13050" y="18034"/>
                  </a:cubicBezTo>
                  <a:cubicBezTo>
                    <a:pt x="13062" y="18069"/>
                    <a:pt x="13086" y="18117"/>
                    <a:pt x="13086" y="18176"/>
                  </a:cubicBezTo>
                  <a:cubicBezTo>
                    <a:pt x="13122" y="18343"/>
                    <a:pt x="13157" y="18486"/>
                    <a:pt x="13181" y="18653"/>
                  </a:cubicBezTo>
                  <a:cubicBezTo>
                    <a:pt x="13181" y="18665"/>
                    <a:pt x="13205" y="18688"/>
                    <a:pt x="13205" y="18712"/>
                  </a:cubicBezTo>
                  <a:cubicBezTo>
                    <a:pt x="13241" y="18891"/>
                    <a:pt x="13276" y="19069"/>
                    <a:pt x="13324" y="19248"/>
                  </a:cubicBezTo>
                  <a:lnTo>
                    <a:pt x="13324" y="19260"/>
                  </a:lnTo>
                  <a:cubicBezTo>
                    <a:pt x="13360" y="19439"/>
                    <a:pt x="13395" y="19617"/>
                    <a:pt x="13419" y="19796"/>
                  </a:cubicBezTo>
                  <a:lnTo>
                    <a:pt x="13419" y="19820"/>
                  </a:lnTo>
                  <a:cubicBezTo>
                    <a:pt x="13455" y="19974"/>
                    <a:pt x="13479" y="20153"/>
                    <a:pt x="13514" y="20320"/>
                  </a:cubicBezTo>
                  <a:cubicBezTo>
                    <a:pt x="13514" y="20332"/>
                    <a:pt x="13514" y="20367"/>
                    <a:pt x="13526" y="20379"/>
                  </a:cubicBezTo>
                  <a:cubicBezTo>
                    <a:pt x="13562" y="20534"/>
                    <a:pt x="13574" y="20677"/>
                    <a:pt x="13598" y="20832"/>
                  </a:cubicBezTo>
                  <a:cubicBezTo>
                    <a:pt x="13622" y="20867"/>
                    <a:pt x="13622" y="20927"/>
                    <a:pt x="13633" y="20974"/>
                  </a:cubicBezTo>
                  <a:cubicBezTo>
                    <a:pt x="13645" y="21094"/>
                    <a:pt x="13657" y="21201"/>
                    <a:pt x="13693" y="21320"/>
                  </a:cubicBezTo>
                  <a:lnTo>
                    <a:pt x="13741" y="21582"/>
                  </a:lnTo>
                  <a:cubicBezTo>
                    <a:pt x="13753" y="21665"/>
                    <a:pt x="13753" y="21725"/>
                    <a:pt x="13764" y="21796"/>
                  </a:cubicBezTo>
                  <a:cubicBezTo>
                    <a:pt x="13776" y="21939"/>
                    <a:pt x="13812" y="22094"/>
                    <a:pt x="13824" y="22237"/>
                  </a:cubicBezTo>
                  <a:lnTo>
                    <a:pt x="13824" y="22272"/>
                  </a:lnTo>
                  <a:cubicBezTo>
                    <a:pt x="14074" y="24320"/>
                    <a:pt x="14193" y="26451"/>
                    <a:pt x="14134" y="28630"/>
                  </a:cubicBezTo>
                  <a:cubicBezTo>
                    <a:pt x="13991" y="35131"/>
                    <a:pt x="12407" y="41227"/>
                    <a:pt x="9704" y="45811"/>
                  </a:cubicBezTo>
                  <a:cubicBezTo>
                    <a:pt x="7073" y="50276"/>
                    <a:pt x="3644" y="52824"/>
                    <a:pt x="1" y="53062"/>
                  </a:cubicBezTo>
                  <a:lnTo>
                    <a:pt x="1" y="55860"/>
                  </a:lnTo>
                  <a:cubicBezTo>
                    <a:pt x="8740" y="55395"/>
                    <a:pt x="16015" y="43287"/>
                    <a:pt x="16372" y="28285"/>
                  </a:cubicBezTo>
                  <a:cubicBezTo>
                    <a:pt x="16658" y="16271"/>
                    <a:pt x="12431" y="5901"/>
                    <a:pt x="6264" y="1770"/>
                  </a:cubicBezTo>
                  <a:cubicBezTo>
                    <a:pt x="4478" y="674"/>
                    <a:pt x="2561" y="91"/>
                    <a:pt x="584" y="31"/>
                  </a:cubicBezTo>
                  <a:cubicBezTo>
                    <a:pt x="471" y="9"/>
                    <a:pt x="348" y="0"/>
                    <a:pt x="225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-792995" y="656279"/>
              <a:ext cx="1251787" cy="3987441"/>
            </a:xfrm>
            <a:custGeom>
              <a:rect b="b" l="l" r="r" t="t"/>
              <a:pathLst>
                <a:path extrusionOk="0" h="54615" w="17146">
                  <a:moveTo>
                    <a:pt x="6263" y="0"/>
                  </a:moveTo>
                  <a:lnTo>
                    <a:pt x="6263" y="0"/>
                  </a:lnTo>
                  <a:cubicBezTo>
                    <a:pt x="12443" y="4144"/>
                    <a:pt x="16669" y="14514"/>
                    <a:pt x="16372" y="26527"/>
                  </a:cubicBezTo>
                  <a:cubicBezTo>
                    <a:pt x="16015" y="41529"/>
                    <a:pt x="8740" y="53650"/>
                    <a:pt x="1" y="54102"/>
                  </a:cubicBezTo>
                  <a:lnTo>
                    <a:pt x="1" y="54614"/>
                  </a:lnTo>
                  <a:cubicBezTo>
                    <a:pt x="4263" y="54185"/>
                    <a:pt x="8573" y="51066"/>
                    <a:pt x="11633" y="46184"/>
                  </a:cubicBezTo>
                  <a:cubicBezTo>
                    <a:pt x="14895" y="41005"/>
                    <a:pt x="16789" y="34088"/>
                    <a:pt x="16967" y="26694"/>
                  </a:cubicBezTo>
                  <a:cubicBezTo>
                    <a:pt x="17146" y="19312"/>
                    <a:pt x="15586" y="12299"/>
                    <a:pt x="12574" y="6965"/>
                  </a:cubicBezTo>
                  <a:cubicBezTo>
                    <a:pt x="10812" y="3834"/>
                    <a:pt x="8645" y="1465"/>
                    <a:pt x="6263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-793871" y="788352"/>
              <a:ext cx="1034516" cy="3577198"/>
            </a:xfrm>
            <a:custGeom>
              <a:rect b="b" l="l" r="r" t="t"/>
              <a:pathLst>
                <a:path extrusionOk="0" h="48996" w="14170">
                  <a:moveTo>
                    <a:pt x="1" y="1"/>
                  </a:moveTo>
                  <a:lnTo>
                    <a:pt x="1" y="3454"/>
                  </a:lnTo>
                  <a:lnTo>
                    <a:pt x="358" y="3454"/>
                  </a:lnTo>
                  <a:cubicBezTo>
                    <a:pt x="1191" y="3466"/>
                    <a:pt x="2025" y="3656"/>
                    <a:pt x="2811" y="4013"/>
                  </a:cubicBezTo>
                  <a:cubicBezTo>
                    <a:pt x="5049" y="4954"/>
                    <a:pt x="7049" y="7014"/>
                    <a:pt x="8633" y="10050"/>
                  </a:cubicBezTo>
                  <a:cubicBezTo>
                    <a:pt x="10740" y="14086"/>
                    <a:pt x="11836" y="19408"/>
                    <a:pt x="11693" y="25016"/>
                  </a:cubicBezTo>
                  <a:cubicBezTo>
                    <a:pt x="11562" y="30624"/>
                    <a:pt x="10228" y="35874"/>
                    <a:pt x="7918" y="39827"/>
                  </a:cubicBezTo>
                  <a:cubicBezTo>
                    <a:pt x="6335" y="42530"/>
                    <a:pt x="4430" y="44411"/>
                    <a:pt x="2370" y="45328"/>
                  </a:cubicBezTo>
                  <a:cubicBezTo>
                    <a:pt x="1596" y="45697"/>
                    <a:pt x="799" y="45923"/>
                    <a:pt x="1" y="45995"/>
                  </a:cubicBezTo>
                  <a:lnTo>
                    <a:pt x="1" y="48995"/>
                  </a:lnTo>
                  <a:cubicBezTo>
                    <a:pt x="7526" y="48566"/>
                    <a:pt x="13800" y="37958"/>
                    <a:pt x="14122" y="24837"/>
                  </a:cubicBezTo>
                  <a:cubicBezTo>
                    <a:pt x="14169" y="22742"/>
                    <a:pt x="14062" y="20682"/>
                    <a:pt x="13824" y="18729"/>
                  </a:cubicBezTo>
                  <a:lnTo>
                    <a:pt x="13824" y="18706"/>
                  </a:lnTo>
                  <a:cubicBezTo>
                    <a:pt x="13812" y="18551"/>
                    <a:pt x="13776" y="18408"/>
                    <a:pt x="13764" y="18253"/>
                  </a:cubicBezTo>
                  <a:cubicBezTo>
                    <a:pt x="13753" y="18182"/>
                    <a:pt x="13753" y="18122"/>
                    <a:pt x="13741" y="18051"/>
                  </a:cubicBezTo>
                  <a:lnTo>
                    <a:pt x="13693" y="17789"/>
                  </a:lnTo>
                  <a:cubicBezTo>
                    <a:pt x="13681" y="17658"/>
                    <a:pt x="13657" y="17563"/>
                    <a:pt x="13633" y="17444"/>
                  </a:cubicBezTo>
                  <a:cubicBezTo>
                    <a:pt x="13622" y="17396"/>
                    <a:pt x="13622" y="17336"/>
                    <a:pt x="13598" y="17289"/>
                  </a:cubicBezTo>
                  <a:cubicBezTo>
                    <a:pt x="13574" y="17146"/>
                    <a:pt x="13562" y="16991"/>
                    <a:pt x="13526" y="16848"/>
                  </a:cubicBezTo>
                  <a:cubicBezTo>
                    <a:pt x="13526" y="16824"/>
                    <a:pt x="13526" y="16801"/>
                    <a:pt x="13514" y="16789"/>
                  </a:cubicBezTo>
                  <a:cubicBezTo>
                    <a:pt x="13479" y="16622"/>
                    <a:pt x="13455" y="16443"/>
                    <a:pt x="13419" y="16277"/>
                  </a:cubicBezTo>
                  <a:lnTo>
                    <a:pt x="13419" y="16265"/>
                  </a:lnTo>
                  <a:cubicBezTo>
                    <a:pt x="13395" y="16086"/>
                    <a:pt x="13348" y="15908"/>
                    <a:pt x="13324" y="15729"/>
                  </a:cubicBezTo>
                  <a:lnTo>
                    <a:pt x="13324" y="15717"/>
                  </a:lnTo>
                  <a:cubicBezTo>
                    <a:pt x="13288" y="15539"/>
                    <a:pt x="13241" y="15360"/>
                    <a:pt x="13205" y="15181"/>
                  </a:cubicBezTo>
                  <a:cubicBezTo>
                    <a:pt x="13205" y="15158"/>
                    <a:pt x="13181" y="15146"/>
                    <a:pt x="13181" y="15122"/>
                  </a:cubicBezTo>
                  <a:cubicBezTo>
                    <a:pt x="13157" y="14955"/>
                    <a:pt x="13110" y="14800"/>
                    <a:pt x="13086" y="14646"/>
                  </a:cubicBezTo>
                  <a:cubicBezTo>
                    <a:pt x="13062" y="14598"/>
                    <a:pt x="13050" y="14550"/>
                    <a:pt x="13050" y="14491"/>
                  </a:cubicBezTo>
                  <a:cubicBezTo>
                    <a:pt x="13026" y="14372"/>
                    <a:pt x="12991" y="14241"/>
                    <a:pt x="12967" y="14122"/>
                  </a:cubicBezTo>
                  <a:cubicBezTo>
                    <a:pt x="12931" y="14026"/>
                    <a:pt x="12919" y="13943"/>
                    <a:pt x="12883" y="13848"/>
                  </a:cubicBezTo>
                  <a:cubicBezTo>
                    <a:pt x="12871" y="13776"/>
                    <a:pt x="12836" y="13693"/>
                    <a:pt x="12824" y="13610"/>
                  </a:cubicBezTo>
                  <a:cubicBezTo>
                    <a:pt x="12776" y="13467"/>
                    <a:pt x="12752" y="13312"/>
                    <a:pt x="12705" y="13169"/>
                  </a:cubicBezTo>
                  <a:cubicBezTo>
                    <a:pt x="12705" y="13157"/>
                    <a:pt x="12693" y="13122"/>
                    <a:pt x="12693" y="13110"/>
                  </a:cubicBezTo>
                  <a:cubicBezTo>
                    <a:pt x="10466" y="5430"/>
                    <a:pt x="5894" y="120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-793871" y="784921"/>
              <a:ext cx="925808" cy="961469"/>
            </a:xfrm>
            <a:custGeom>
              <a:rect b="b" l="l" r="r" t="t"/>
              <a:pathLst>
                <a:path extrusionOk="0" h="13169" w="12681">
                  <a:moveTo>
                    <a:pt x="1" y="0"/>
                  </a:moveTo>
                  <a:lnTo>
                    <a:pt x="1" y="48"/>
                  </a:lnTo>
                  <a:cubicBezTo>
                    <a:pt x="120" y="48"/>
                    <a:pt x="234" y="43"/>
                    <a:pt x="342" y="43"/>
                  </a:cubicBezTo>
                  <a:cubicBezTo>
                    <a:pt x="396" y="43"/>
                    <a:pt x="449" y="44"/>
                    <a:pt x="501" y="48"/>
                  </a:cubicBezTo>
                  <a:cubicBezTo>
                    <a:pt x="4218" y="138"/>
                    <a:pt x="7546" y="2683"/>
                    <a:pt x="9980" y="6775"/>
                  </a:cubicBezTo>
                  <a:lnTo>
                    <a:pt x="9980" y="6775"/>
                  </a:lnTo>
                  <a:cubicBezTo>
                    <a:pt x="7438" y="2480"/>
                    <a:pt x="4079" y="78"/>
                    <a:pt x="429" y="0"/>
                  </a:cubicBezTo>
                  <a:close/>
                  <a:moveTo>
                    <a:pt x="9980" y="6775"/>
                  </a:moveTo>
                  <a:cubicBezTo>
                    <a:pt x="10166" y="7090"/>
                    <a:pt x="10348" y="7416"/>
                    <a:pt x="10526" y="7751"/>
                  </a:cubicBezTo>
                  <a:cubicBezTo>
                    <a:pt x="11395" y="9394"/>
                    <a:pt x="12109" y="11228"/>
                    <a:pt x="12681" y="13169"/>
                  </a:cubicBezTo>
                  <a:cubicBezTo>
                    <a:pt x="11993" y="10778"/>
                    <a:pt x="11077" y="8619"/>
                    <a:pt x="9980" y="6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194516" y="2014092"/>
              <a:ext cx="1825" cy="4381"/>
            </a:xfrm>
            <a:custGeom>
              <a:rect b="b" l="l" r="r" t="t"/>
              <a:pathLst>
                <a:path extrusionOk="0" h="60" w="25">
                  <a:moveTo>
                    <a:pt x="0" y="0"/>
                  </a:moveTo>
                  <a:cubicBezTo>
                    <a:pt x="0" y="13"/>
                    <a:pt x="1" y="47"/>
                    <a:pt x="24" y="59"/>
                  </a:cubicBezTo>
                  <a:cubicBezTo>
                    <a:pt x="1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00576" y="2050524"/>
              <a:ext cx="1825" cy="11390"/>
            </a:xfrm>
            <a:custGeom>
              <a:rect b="b" l="l" r="r" t="t"/>
              <a:pathLst>
                <a:path extrusionOk="0" h="156" w="25">
                  <a:moveTo>
                    <a:pt x="1" y="1"/>
                  </a:moveTo>
                  <a:cubicBezTo>
                    <a:pt x="12" y="48"/>
                    <a:pt x="12" y="108"/>
                    <a:pt x="24" y="156"/>
                  </a:cubicBezTo>
                  <a:cubicBezTo>
                    <a:pt x="24" y="96"/>
                    <a:pt x="12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06635" y="2087028"/>
              <a:ext cx="3577" cy="19202"/>
            </a:xfrm>
            <a:custGeom>
              <a:rect b="b" l="l" r="r" t="t"/>
              <a:pathLst>
                <a:path extrusionOk="0" h="263" w="49">
                  <a:moveTo>
                    <a:pt x="1" y="1"/>
                  </a:moveTo>
                  <a:cubicBezTo>
                    <a:pt x="1" y="84"/>
                    <a:pt x="13" y="168"/>
                    <a:pt x="49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11016" y="2120977"/>
              <a:ext cx="4380" cy="33074"/>
            </a:xfrm>
            <a:custGeom>
              <a:rect b="b" l="l" r="r" t="t"/>
              <a:pathLst>
                <a:path extrusionOk="0" h="453" w="60">
                  <a:moveTo>
                    <a:pt x="0" y="0"/>
                  </a:moveTo>
                  <a:lnTo>
                    <a:pt x="0" y="0"/>
                  </a:lnTo>
                  <a:cubicBezTo>
                    <a:pt x="12" y="155"/>
                    <a:pt x="48" y="298"/>
                    <a:pt x="60" y="453"/>
                  </a:cubicBezTo>
                  <a:cubicBezTo>
                    <a:pt x="48" y="298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133627" y="1749801"/>
              <a:ext cx="8761" cy="33074"/>
            </a:xfrm>
            <a:custGeom>
              <a:rect b="b" l="l" r="r" t="t"/>
              <a:pathLst>
                <a:path extrusionOk="0" h="453" w="120">
                  <a:moveTo>
                    <a:pt x="1" y="0"/>
                  </a:moveTo>
                  <a:cubicBezTo>
                    <a:pt x="48" y="155"/>
                    <a:pt x="84" y="298"/>
                    <a:pt x="120" y="453"/>
                  </a:cubicBezTo>
                  <a:cubicBezTo>
                    <a:pt x="96" y="298"/>
                    <a:pt x="48" y="15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170131" y="1892314"/>
              <a:ext cx="949" cy="4454"/>
            </a:xfrm>
            <a:custGeom>
              <a:rect b="b" l="l" r="r" t="t"/>
              <a:pathLst>
                <a:path extrusionOk="0" h="61" w="13">
                  <a:moveTo>
                    <a:pt x="1" y="1"/>
                  </a:moveTo>
                  <a:cubicBezTo>
                    <a:pt x="1" y="13"/>
                    <a:pt x="13" y="25"/>
                    <a:pt x="13" y="60"/>
                  </a:cubicBezTo>
                  <a:cubicBezTo>
                    <a:pt x="13" y="25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146695" y="1800177"/>
              <a:ext cx="6133" cy="19202"/>
            </a:xfrm>
            <a:custGeom>
              <a:rect b="b" l="l" r="r" t="t"/>
              <a:pathLst>
                <a:path extrusionOk="0" h="263" w="84">
                  <a:moveTo>
                    <a:pt x="0" y="1"/>
                  </a:moveTo>
                  <a:cubicBezTo>
                    <a:pt x="36" y="84"/>
                    <a:pt x="48" y="179"/>
                    <a:pt x="84" y="263"/>
                  </a:cubicBezTo>
                  <a:cubicBezTo>
                    <a:pt x="60" y="179"/>
                    <a:pt x="36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-793871" y="2154853"/>
              <a:ext cx="1034005" cy="2248854"/>
            </a:xfrm>
            <a:custGeom>
              <a:rect b="b" l="l" r="r" t="t"/>
              <a:pathLst>
                <a:path extrusionOk="0" h="30802" w="14163">
                  <a:moveTo>
                    <a:pt x="13824" y="1"/>
                  </a:moveTo>
                  <a:lnTo>
                    <a:pt x="13824" y="1"/>
                  </a:lnTo>
                  <a:cubicBezTo>
                    <a:pt x="13951" y="1044"/>
                    <a:pt x="14044" y="2105"/>
                    <a:pt x="14097" y="3180"/>
                  </a:cubicBezTo>
                  <a:lnTo>
                    <a:pt x="14097" y="3180"/>
                  </a:lnTo>
                  <a:cubicBezTo>
                    <a:pt x="14048" y="2100"/>
                    <a:pt x="13956" y="1037"/>
                    <a:pt x="13824" y="1"/>
                  </a:cubicBezTo>
                  <a:close/>
                  <a:moveTo>
                    <a:pt x="14097" y="3180"/>
                  </a:moveTo>
                  <a:cubicBezTo>
                    <a:pt x="14141" y="4148"/>
                    <a:pt x="14150" y="5130"/>
                    <a:pt x="14122" y="6120"/>
                  </a:cubicBezTo>
                  <a:cubicBezTo>
                    <a:pt x="13812" y="19229"/>
                    <a:pt x="7549" y="29826"/>
                    <a:pt x="1" y="30278"/>
                  </a:cubicBezTo>
                  <a:lnTo>
                    <a:pt x="1" y="30802"/>
                  </a:lnTo>
                  <a:cubicBezTo>
                    <a:pt x="3644" y="30564"/>
                    <a:pt x="7049" y="28016"/>
                    <a:pt x="9704" y="23551"/>
                  </a:cubicBezTo>
                  <a:cubicBezTo>
                    <a:pt x="12407" y="18967"/>
                    <a:pt x="13991" y="12859"/>
                    <a:pt x="14134" y="6358"/>
                  </a:cubicBezTo>
                  <a:cubicBezTo>
                    <a:pt x="14163" y="5289"/>
                    <a:pt x="14149" y="4228"/>
                    <a:pt x="14097" y="3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158888" y="1847998"/>
              <a:ext cx="2628" cy="10513"/>
            </a:xfrm>
            <a:custGeom>
              <a:rect b="b" l="l" r="r" t="t"/>
              <a:pathLst>
                <a:path extrusionOk="0" h="144" w="36">
                  <a:moveTo>
                    <a:pt x="0" y="1"/>
                  </a:moveTo>
                  <a:cubicBezTo>
                    <a:pt x="12" y="36"/>
                    <a:pt x="36" y="84"/>
                    <a:pt x="36" y="143"/>
                  </a:cubicBezTo>
                  <a:cubicBezTo>
                    <a:pt x="36" y="84"/>
                    <a:pt x="12" y="3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186704" y="1974887"/>
              <a:ext cx="73" cy="949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79695" y="1934951"/>
              <a:ext cx="73" cy="949"/>
            </a:xfrm>
            <a:custGeom>
              <a:rect b="b" l="l" r="r" t="t"/>
              <a:pathLst>
                <a:path extrusionOk="0" h="13" w="1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-793871" y="-205148"/>
              <a:ext cx="1817668" cy="5553798"/>
            </a:xfrm>
            <a:custGeom>
              <a:rect b="b" l="l" r="r" t="t"/>
              <a:pathLst>
                <a:path extrusionOk="0" h="76069" w="24897">
                  <a:moveTo>
                    <a:pt x="13" y="0"/>
                  </a:moveTo>
                  <a:lnTo>
                    <a:pt x="13" y="3131"/>
                  </a:lnTo>
                  <a:cubicBezTo>
                    <a:pt x="179" y="3131"/>
                    <a:pt x="351" y="3126"/>
                    <a:pt x="518" y="3126"/>
                  </a:cubicBezTo>
                  <a:cubicBezTo>
                    <a:pt x="601" y="3126"/>
                    <a:pt x="683" y="3127"/>
                    <a:pt x="763" y="3131"/>
                  </a:cubicBezTo>
                  <a:cubicBezTo>
                    <a:pt x="6680" y="3274"/>
                    <a:pt x="11609" y="7537"/>
                    <a:pt x="15598" y="14323"/>
                  </a:cubicBezTo>
                  <a:cubicBezTo>
                    <a:pt x="19491" y="20979"/>
                    <a:pt x="22075" y="29254"/>
                    <a:pt x="21849" y="38457"/>
                  </a:cubicBezTo>
                  <a:cubicBezTo>
                    <a:pt x="21623" y="47673"/>
                    <a:pt x="19277" y="56900"/>
                    <a:pt x="15050" y="63341"/>
                  </a:cubicBezTo>
                  <a:cubicBezTo>
                    <a:pt x="10966" y="69592"/>
                    <a:pt x="5609" y="72557"/>
                    <a:pt x="1" y="72735"/>
                  </a:cubicBezTo>
                  <a:lnTo>
                    <a:pt x="1" y="76069"/>
                  </a:lnTo>
                  <a:cubicBezTo>
                    <a:pt x="6323" y="75998"/>
                    <a:pt x="12157" y="73628"/>
                    <a:pt x="16777" y="66770"/>
                  </a:cubicBezTo>
                  <a:cubicBezTo>
                    <a:pt x="21504" y="59734"/>
                    <a:pt x="24409" y="48673"/>
                    <a:pt x="24647" y="38636"/>
                  </a:cubicBezTo>
                  <a:cubicBezTo>
                    <a:pt x="24897" y="28575"/>
                    <a:pt x="22611" y="19050"/>
                    <a:pt x="18229" y="11811"/>
                  </a:cubicBezTo>
                  <a:cubicBezTo>
                    <a:pt x="13717" y="4346"/>
                    <a:pt x="7549" y="167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-709547" y="280724"/>
              <a:ext cx="121777" cy="17449"/>
            </a:xfrm>
            <a:custGeom>
              <a:rect b="b" l="l" r="r" t="t"/>
              <a:pathLst>
                <a:path extrusionOk="0" h="239" w="1668">
                  <a:moveTo>
                    <a:pt x="1" y="1"/>
                  </a:moveTo>
                  <a:cubicBezTo>
                    <a:pt x="572" y="48"/>
                    <a:pt x="1120" y="132"/>
                    <a:pt x="1668" y="239"/>
                  </a:cubicBezTo>
                  <a:cubicBezTo>
                    <a:pt x="1120" y="120"/>
                    <a:pt x="572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-792995" y="23441"/>
              <a:ext cx="1614269" cy="5081861"/>
            </a:xfrm>
            <a:custGeom>
              <a:rect b="b" l="l" r="r" t="t"/>
              <a:pathLst>
                <a:path extrusionOk="0" h="69605" w="22111">
                  <a:moveTo>
                    <a:pt x="13" y="0"/>
                  </a:moveTo>
                  <a:lnTo>
                    <a:pt x="13" y="3465"/>
                  </a:lnTo>
                  <a:cubicBezTo>
                    <a:pt x="394" y="3465"/>
                    <a:pt x="775" y="3501"/>
                    <a:pt x="1144" y="3525"/>
                  </a:cubicBezTo>
                  <a:cubicBezTo>
                    <a:pt x="1715" y="3560"/>
                    <a:pt x="2263" y="3644"/>
                    <a:pt x="2811" y="3763"/>
                  </a:cubicBezTo>
                  <a:cubicBezTo>
                    <a:pt x="13550" y="5775"/>
                    <a:pt x="22111" y="17717"/>
                    <a:pt x="21682" y="35433"/>
                  </a:cubicBezTo>
                  <a:cubicBezTo>
                    <a:pt x="21223" y="54467"/>
                    <a:pt x="13073" y="67418"/>
                    <a:pt x="1268" y="67418"/>
                  </a:cubicBezTo>
                  <a:cubicBezTo>
                    <a:pt x="1140" y="67418"/>
                    <a:pt x="1011" y="67417"/>
                    <a:pt x="882" y="67413"/>
                  </a:cubicBezTo>
                  <a:cubicBezTo>
                    <a:pt x="584" y="67413"/>
                    <a:pt x="286" y="67390"/>
                    <a:pt x="1" y="67378"/>
                  </a:cubicBezTo>
                  <a:lnTo>
                    <a:pt x="1" y="69604"/>
                  </a:lnTo>
                  <a:cubicBezTo>
                    <a:pt x="5597" y="69426"/>
                    <a:pt x="10954" y="66461"/>
                    <a:pt x="15050" y="60210"/>
                  </a:cubicBezTo>
                  <a:cubicBezTo>
                    <a:pt x="19253" y="53769"/>
                    <a:pt x="21622" y="44542"/>
                    <a:pt x="21849" y="35326"/>
                  </a:cubicBezTo>
                  <a:cubicBezTo>
                    <a:pt x="22075" y="26123"/>
                    <a:pt x="19491" y="17824"/>
                    <a:pt x="15598" y="11192"/>
                  </a:cubicBezTo>
                  <a:cubicBezTo>
                    <a:pt x="11609" y="4406"/>
                    <a:pt x="6692" y="143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-792995" y="1040450"/>
              <a:ext cx="834549" cy="3103363"/>
            </a:xfrm>
            <a:custGeom>
              <a:rect b="b" l="l" r="r" t="t"/>
              <a:pathLst>
                <a:path extrusionOk="0" h="42506" w="11431">
                  <a:moveTo>
                    <a:pt x="286" y="1"/>
                  </a:moveTo>
                  <a:cubicBezTo>
                    <a:pt x="179" y="1"/>
                    <a:pt x="96" y="1"/>
                    <a:pt x="1" y="13"/>
                  </a:cubicBezTo>
                  <a:lnTo>
                    <a:pt x="1" y="2680"/>
                  </a:lnTo>
                  <a:lnTo>
                    <a:pt x="132" y="2680"/>
                  </a:lnTo>
                  <a:cubicBezTo>
                    <a:pt x="5656" y="2811"/>
                    <a:pt x="9942" y="11264"/>
                    <a:pt x="9692" y="21515"/>
                  </a:cubicBezTo>
                  <a:cubicBezTo>
                    <a:pt x="9454" y="31302"/>
                    <a:pt x="5180" y="39244"/>
                    <a:pt x="1" y="39839"/>
                  </a:cubicBezTo>
                  <a:lnTo>
                    <a:pt x="1" y="42506"/>
                  </a:lnTo>
                  <a:cubicBezTo>
                    <a:pt x="810" y="42435"/>
                    <a:pt x="1596" y="42220"/>
                    <a:pt x="2370" y="41863"/>
                  </a:cubicBezTo>
                  <a:cubicBezTo>
                    <a:pt x="4216" y="40970"/>
                    <a:pt x="5942" y="39232"/>
                    <a:pt x="7418" y="36755"/>
                  </a:cubicBezTo>
                  <a:cubicBezTo>
                    <a:pt x="9776" y="32755"/>
                    <a:pt x="11169" y="27349"/>
                    <a:pt x="11300" y="21551"/>
                  </a:cubicBezTo>
                  <a:cubicBezTo>
                    <a:pt x="11431" y="15741"/>
                    <a:pt x="10312" y="10288"/>
                    <a:pt x="8145" y="6168"/>
                  </a:cubicBezTo>
                  <a:cubicBezTo>
                    <a:pt x="6668" y="3370"/>
                    <a:pt x="4823" y="1453"/>
                    <a:pt x="2811" y="560"/>
                  </a:cubicBezTo>
                  <a:cubicBezTo>
                    <a:pt x="2001" y="215"/>
                    <a:pt x="1144" y="25"/>
                    <a:pt x="286" y="1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-619965" y="1080459"/>
              <a:ext cx="691089" cy="3016481"/>
            </a:xfrm>
            <a:custGeom>
              <a:rect b="b" l="l" r="r" t="t"/>
              <a:pathLst>
                <a:path extrusionOk="0" h="41316" w="9466">
                  <a:moveTo>
                    <a:pt x="441" y="0"/>
                  </a:moveTo>
                  <a:lnTo>
                    <a:pt x="441" y="0"/>
                  </a:lnTo>
                  <a:cubicBezTo>
                    <a:pt x="2453" y="905"/>
                    <a:pt x="4286" y="2834"/>
                    <a:pt x="5775" y="5632"/>
                  </a:cubicBezTo>
                  <a:cubicBezTo>
                    <a:pt x="7942" y="9740"/>
                    <a:pt x="9061" y="15193"/>
                    <a:pt x="8930" y="21003"/>
                  </a:cubicBezTo>
                  <a:cubicBezTo>
                    <a:pt x="8799" y="26801"/>
                    <a:pt x="7406" y="32207"/>
                    <a:pt x="5048" y="36207"/>
                  </a:cubicBezTo>
                  <a:cubicBezTo>
                    <a:pt x="3572" y="38696"/>
                    <a:pt x="1846" y="40434"/>
                    <a:pt x="0" y="41315"/>
                  </a:cubicBezTo>
                  <a:cubicBezTo>
                    <a:pt x="2072" y="40398"/>
                    <a:pt x="3977" y="38517"/>
                    <a:pt x="5548" y="35814"/>
                  </a:cubicBezTo>
                  <a:cubicBezTo>
                    <a:pt x="7858" y="31861"/>
                    <a:pt x="9192" y="26611"/>
                    <a:pt x="9335" y="21003"/>
                  </a:cubicBezTo>
                  <a:cubicBezTo>
                    <a:pt x="9466" y="15395"/>
                    <a:pt x="8370" y="10073"/>
                    <a:pt x="6263" y="6025"/>
                  </a:cubicBezTo>
                  <a:cubicBezTo>
                    <a:pt x="4691" y="3013"/>
                    <a:pt x="2679" y="941"/>
                    <a:pt x="441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-793871" y="1040450"/>
              <a:ext cx="20953" cy="73"/>
            </a:xfrm>
            <a:custGeom>
              <a:rect b="b" l="l" r="r" t="t"/>
              <a:pathLst>
                <a:path extrusionOk="0" h="1" w="287">
                  <a:moveTo>
                    <a:pt x="287" y="1"/>
                  </a:moveTo>
                  <a:lnTo>
                    <a:pt x="19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-1420575" y="279847"/>
              <a:ext cx="627645" cy="265245"/>
            </a:xfrm>
            <a:custGeom>
              <a:rect b="b" l="l" r="r" t="t"/>
              <a:pathLst>
                <a:path extrusionOk="0" h="3633" w="8597">
                  <a:moveTo>
                    <a:pt x="8597" y="1"/>
                  </a:moveTo>
                  <a:cubicBezTo>
                    <a:pt x="5513" y="108"/>
                    <a:pt x="2596" y="1394"/>
                    <a:pt x="0" y="3632"/>
                  </a:cubicBezTo>
                  <a:cubicBezTo>
                    <a:pt x="2644" y="1894"/>
                    <a:pt x="5668" y="1275"/>
                    <a:pt x="8597" y="1132"/>
                  </a:cubicBezTo>
                  <a:lnTo>
                    <a:pt x="8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-1171105" y="520630"/>
              <a:ext cx="378179" cy="117473"/>
            </a:xfrm>
            <a:custGeom>
              <a:rect b="b" l="l" r="r" t="t"/>
              <a:pathLst>
                <a:path extrusionOk="0" h="1609" w="5180">
                  <a:moveTo>
                    <a:pt x="5180" y="1"/>
                  </a:moveTo>
                  <a:cubicBezTo>
                    <a:pt x="3382" y="60"/>
                    <a:pt x="1632" y="632"/>
                    <a:pt x="1" y="1608"/>
                  </a:cubicBezTo>
                  <a:cubicBezTo>
                    <a:pt x="1655" y="703"/>
                    <a:pt x="3394" y="203"/>
                    <a:pt x="5180" y="156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-887760" y="4143679"/>
              <a:ext cx="93961" cy="3577"/>
            </a:xfrm>
            <a:custGeom>
              <a:rect b="b" l="l" r="r" t="t"/>
              <a:pathLst>
                <a:path extrusionOk="0" h="49" w="1287">
                  <a:moveTo>
                    <a:pt x="1287" y="1"/>
                  </a:moveTo>
                  <a:cubicBezTo>
                    <a:pt x="1093" y="18"/>
                    <a:pt x="905" y="35"/>
                    <a:pt x="711" y="35"/>
                  </a:cubicBezTo>
                  <a:cubicBezTo>
                    <a:pt x="631" y="35"/>
                    <a:pt x="549" y="32"/>
                    <a:pt x="465" y="25"/>
                  </a:cubicBezTo>
                  <a:cubicBezTo>
                    <a:pt x="322" y="25"/>
                    <a:pt x="168" y="13"/>
                    <a:pt x="1" y="1"/>
                  </a:cubicBezTo>
                  <a:lnTo>
                    <a:pt x="1" y="1"/>
                  </a:lnTo>
                  <a:cubicBezTo>
                    <a:pt x="215" y="25"/>
                    <a:pt x="406" y="49"/>
                    <a:pt x="620" y="49"/>
                  </a:cubicBezTo>
                  <a:cubicBezTo>
                    <a:pt x="834" y="49"/>
                    <a:pt x="1061" y="49"/>
                    <a:pt x="1287" y="25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26"/>
          <p:cNvGrpSpPr/>
          <p:nvPr/>
        </p:nvGrpSpPr>
        <p:grpSpPr>
          <a:xfrm flipH="1" rot="-3019379">
            <a:off x="5753630" y="-3821747"/>
            <a:ext cx="4352293" cy="6342947"/>
            <a:chOff x="3071975" y="-3807398"/>
            <a:chExt cx="2444371" cy="5553798"/>
          </a:xfrm>
        </p:grpSpPr>
        <p:sp>
          <p:nvSpPr>
            <p:cNvPr id="449" name="Google Shape;449;p26"/>
            <p:cNvSpPr/>
            <p:nvPr/>
          </p:nvSpPr>
          <p:spPr>
            <a:xfrm>
              <a:off x="3699555" y="-3305027"/>
              <a:ext cx="1614269" cy="4648474"/>
            </a:xfrm>
            <a:custGeom>
              <a:rect b="b" l="l" r="r" t="t"/>
              <a:pathLst>
                <a:path extrusionOk="0" h="63669" w="22111">
                  <a:moveTo>
                    <a:pt x="2811" y="1"/>
                  </a:moveTo>
                  <a:lnTo>
                    <a:pt x="2811" y="1"/>
                  </a:lnTo>
                  <a:cubicBezTo>
                    <a:pt x="4406" y="346"/>
                    <a:pt x="5942" y="1001"/>
                    <a:pt x="7371" y="1930"/>
                  </a:cubicBezTo>
                  <a:cubicBezTo>
                    <a:pt x="9931" y="3120"/>
                    <a:pt x="12026" y="5418"/>
                    <a:pt x="14229" y="9300"/>
                  </a:cubicBezTo>
                  <a:cubicBezTo>
                    <a:pt x="17646" y="15300"/>
                    <a:pt x="19420" y="23182"/>
                    <a:pt x="19217" y="31517"/>
                  </a:cubicBezTo>
                  <a:cubicBezTo>
                    <a:pt x="19015" y="39839"/>
                    <a:pt x="16777" y="46816"/>
                    <a:pt x="13062" y="52650"/>
                  </a:cubicBezTo>
                  <a:cubicBezTo>
                    <a:pt x="9466" y="58329"/>
                    <a:pt x="4906" y="62116"/>
                    <a:pt x="1" y="62401"/>
                  </a:cubicBezTo>
                  <a:lnTo>
                    <a:pt x="1" y="63628"/>
                  </a:lnTo>
                  <a:cubicBezTo>
                    <a:pt x="298" y="63640"/>
                    <a:pt x="596" y="63663"/>
                    <a:pt x="882" y="63663"/>
                  </a:cubicBezTo>
                  <a:cubicBezTo>
                    <a:pt x="1011" y="63667"/>
                    <a:pt x="1140" y="63668"/>
                    <a:pt x="1268" y="63668"/>
                  </a:cubicBezTo>
                  <a:cubicBezTo>
                    <a:pt x="13074" y="63668"/>
                    <a:pt x="21234" y="50717"/>
                    <a:pt x="21682" y="31671"/>
                  </a:cubicBezTo>
                  <a:cubicBezTo>
                    <a:pt x="22111" y="13955"/>
                    <a:pt x="13550" y="2025"/>
                    <a:pt x="281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699555" y="-3327586"/>
              <a:ext cx="85273" cy="5257"/>
            </a:xfrm>
            <a:custGeom>
              <a:rect b="b" l="l" r="r" t="t"/>
              <a:pathLst>
                <a:path extrusionOk="0" h="72" w="1168">
                  <a:moveTo>
                    <a:pt x="1" y="0"/>
                  </a:moveTo>
                  <a:lnTo>
                    <a:pt x="1" y="36"/>
                  </a:lnTo>
                  <a:cubicBezTo>
                    <a:pt x="227" y="60"/>
                    <a:pt x="453" y="60"/>
                    <a:pt x="667" y="60"/>
                  </a:cubicBezTo>
                  <a:cubicBezTo>
                    <a:pt x="834" y="60"/>
                    <a:pt x="1001" y="72"/>
                    <a:pt x="1168" y="72"/>
                  </a:cubicBezTo>
                  <a:cubicBezTo>
                    <a:pt x="775" y="36"/>
                    <a:pt x="394" y="1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3699555" y="-3242093"/>
              <a:ext cx="1410870" cy="4380016"/>
            </a:xfrm>
            <a:custGeom>
              <a:rect b="b" l="l" r="r" t="t"/>
              <a:pathLst>
                <a:path extrusionOk="0" h="59992" w="19325">
                  <a:moveTo>
                    <a:pt x="1221" y="0"/>
                  </a:moveTo>
                  <a:cubicBezTo>
                    <a:pt x="816" y="0"/>
                    <a:pt x="409" y="13"/>
                    <a:pt x="1" y="32"/>
                  </a:cubicBezTo>
                  <a:lnTo>
                    <a:pt x="1" y="2199"/>
                  </a:lnTo>
                  <a:cubicBezTo>
                    <a:pt x="128" y="2199"/>
                    <a:pt x="260" y="2194"/>
                    <a:pt x="391" y="2194"/>
                  </a:cubicBezTo>
                  <a:cubicBezTo>
                    <a:pt x="456" y="2194"/>
                    <a:pt x="521" y="2195"/>
                    <a:pt x="584" y="2199"/>
                  </a:cubicBezTo>
                  <a:cubicBezTo>
                    <a:pt x="2596" y="2246"/>
                    <a:pt x="4513" y="2913"/>
                    <a:pt x="6263" y="4092"/>
                  </a:cubicBezTo>
                  <a:cubicBezTo>
                    <a:pt x="8645" y="5556"/>
                    <a:pt x="10812" y="7914"/>
                    <a:pt x="12574" y="11057"/>
                  </a:cubicBezTo>
                  <a:cubicBezTo>
                    <a:pt x="15586" y="16379"/>
                    <a:pt x="17134" y="23392"/>
                    <a:pt x="16967" y="30774"/>
                  </a:cubicBezTo>
                  <a:cubicBezTo>
                    <a:pt x="16789" y="38156"/>
                    <a:pt x="14895" y="45073"/>
                    <a:pt x="11645" y="50276"/>
                  </a:cubicBezTo>
                  <a:cubicBezTo>
                    <a:pt x="8573" y="55134"/>
                    <a:pt x="4263" y="58265"/>
                    <a:pt x="1" y="58694"/>
                  </a:cubicBezTo>
                  <a:lnTo>
                    <a:pt x="1" y="59992"/>
                  </a:lnTo>
                  <a:cubicBezTo>
                    <a:pt x="10014" y="59301"/>
                    <a:pt x="18586" y="47252"/>
                    <a:pt x="18991" y="30678"/>
                  </a:cubicBezTo>
                  <a:cubicBezTo>
                    <a:pt x="19325" y="17308"/>
                    <a:pt x="14467" y="5759"/>
                    <a:pt x="7371" y="1103"/>
                  </a:cubicBezTo>
                  <a:cubicBezTo>
                    <a:pt x="5871" y="401"/>
                    <a:pt x="4204" y="68"/>
                    <a:pt x="2263" y="32"/>
                  </a:cubicBezTo>
                  <a:cubicBezTo>
                    <a:pt x="1920" y="10"/>
                    <a:pt x="157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699555" y="-3165069"/>
              <a:ext cx="1416930" cy="4415134"/>
            </a:xfrm>
            <a:custGeom>
              <a:rect b="b" l="l" r="r" t="t"/>
              <a:pathLst>
                <a:path extrusionOk="0" h="60473" w="19408">
                  <a:moveTo>
                    <a:pt x="7371" y="1"/>
                  </a:moveTo>
                  <a:lnTo>
                    <a:pt x="7371" y="1"/>
                  </a:lnTo>
                  <a:cubicBezTo>
                    <a:pt x="14455" y="4680"/>
                    <a:pt x="19301" y="16241"/>
                    <a:pt x="18991" y="29588"/>
                  </a:cubicBezTo>
                  <a:cubicBezTo>
                    <a:pt x="18586" y="46185"/>
                    <a:pt x="10014" y="58234"/>
                    <a:pt x="1" y="58913"/>
                  </a:cubicBezTo>
                  <a:lnTo>
                    <a:pt x="1" y="60473"/>
                  </a:lnTo>
                  <a:cubicBezTo>
                    <a:pt x="4930" y="60187"/>
                    <a:pt x="9478" y="56389"/>
                    <a:pt x="13074" y="50721"/>
                  </a:cubicBezTo>
                  <a:cubicBezTo>
                    <a:pt x="16777" y="44887"/>
                    <a:pt x="19027" y="37910"/>
                    <a:pt x="19217" y="29588"/>
                  </a:cubicBezTo>
                  <a:cubicBezTo>
                    <a:pt x="19408" y="21265"/>
                    <a:pt x="17634" y="13383"/>
                    <a:pt x="14229" y="7371"/>
                  </a:cubicBezTo>
                  <a:cubicBezTo>
                    <a:pt x="12026" y="3489"/>
                    <a:pt x="9931" y="1203"/>
                    <a:pt x="73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698679" y="-3070815"/>
              <a:ext cx="1216159" cy="4078339"/>
            </a:xfrm>
            <a:custGeom>
              <a:rect b="b" l="l" r="r" t="t"/>
              <a:pathLst>
                <a:path extrusionOk="0" h="55860" w="16658">
                  <a:moveTo>
                    <a:pt x="225" y="0"/>
                  </a:moveTo>
                  <a:cubicBezTo>
                    <a:pt x="154" y="0"/>
                    <a:pt x="82" y="3"/>
                    <a:pt x="13" y="8"/>
                  </a:cubicBezTo>
                  <a:lnTo>
                    <a:pt x="13" y="3472"/>
                  </a:lnTo>
                  <a:lnTo>
                    <a:pt x="441" y="3472"/>
                  </a:lnTo>
                  <a:cubicBezTo>
                    <a:pt x="4359" y="3568"/>
                    <a:pt x="7942" y="6318"/>
                    <a:pt x="10538" y="11223"/>
                  </a:cubicBezTo>
                  <a:cubicBezTo>
                    <a:pt x="11395" y="12866"/>
                    <a:pt x="12121" y="14700"/>
                    <a:pt x="12693" y="16641"/>
                  </a:cubicBezTo>
                  <a:cubicBezTo>
                    <a:pt x="12693" y="16664"/>
                    <a:pt x="12705" y="16688"/>
                    <a:pt x="12705" y="16700"/>
                  </a:cubicBezTo>
                  <a:cubicBezTo>
                    <a:pt x="12752" y="16855"/>
                    <a:pt x="12800" y="16998"/>
                    <a:pt x="12824" y="17153"/>
                  </a:cubicBezTo>
                  <a:cubicBezTo>
                    <a:pt x="12836" y="17224"/>
                    <a:pt x="12871" y="17319"/>
                    <a:pt x="12883" y="17391"/>
                  </a:cubicBezTo>
                  <a:cubicBezTo>
                    <a:pt x="12919" y="17474"/>
                    <a:pt x="12931" y="17569"/>
                    <a:pt x="12967" y="17653"/>
                  </a:cubicBezTo>
                  <a:cubicBezTo>
                    <a:pt x="12991" y="17772"/>
                    <a:pt x="13014" y="17915"/>
                    <a:pt x="13050" y="18034"/>
                  </a:cubicBezTo>
                  <a:cubicBezTo>
                    <a:pt x="13062" y="18069"/>
                    <a:pt x="13086" y="18117"/>
                    <a:pt x="13086" y="18176"/>
                  </a:cubicBezTo>
                  <a:cubicBezTo>
                    <a:pt x="13122" y="18343"/>
                    <a:pt x="13157" y="18486"/>
                    <a:pt x="13181" y="18653"/>
                  </a:cubicBezTo>
                  <a:cubicBezTo>
                    <a:pt x="13181" y="18665"/>
                    <a:pt x="13205" y="18688"/>
                    <a:pt x="13205" y="18712"/>
                  </a:cubicBezTo>
                  <a:cubicBezTo>
                    <a:pt x="13241" y="18891"/>
                    <a:pt x="13276" y="19069"/>
                    <a:pt x="13324" y="19248"/>
                  </a:cubicBezTo>
                  <a:lnTo>
                    <a:pt x="13324" y="19260"/>
                  </a:lnTo>
                  <a:cubicBezTo>
                    <a:pt x="13360" y="19439"/>
                    <a:pt x="13395" y="19617"/>
                    <a:pt x="13419" y="19796"/>
                  </a:cubicBezTo>
                  <a:lnTo>
                    <a:pt x="13419" y="19820"/>
                  </a:lnTo>
                  <a:cubicBezTo>
                    <a:pt x="13455" y="19974"/>
                    <a:pt x="13479" y="20153"/>
                    <a:pt x="13514" y="20320"/>
                  </a:cubicBezTo>
                  <a:cubicBezTo>
                    <a:pt x="13514" y="20332"/>
                    <a:pt x="13514" y="20367"/>
                    <a:pt x="13526" y="20379"/>
                  </a:cubicBezTo>
                  <a:cubicBezTo>
                    <a:pt x="13562" y="20534"/>
                    <a:pt x="13574" y="20677"/>
                    <a:pt x="13598" y="20832"/>
                  </a:cubicBezTo>
                  <a:cubicBezTo>
                    <a:pt x="13622" y="20867"/>
                    <a:pt x="13622" y="20927"/>
                    <a:pt x="13633" y="20974"/>
                  </a:cubicBezTo>
                  <a:cubicBezTo>
                    <a:pt x="13645" y="21094"/>
                    <a:pt x="13657" y="21201"/>
                    <a:pt x="13693" y="21320"/>
                  </a:cubicBezTo>
                  <a:lnTo>
                    <a:pt x="13741" y="21582"/>
                  </a:lnTo>
                  <a:cubicBezTo>
                    <a:pt x="13753" y="21665"/>
                    <a:pt x="13753" y="21725"/>
                    <a:pt x="13764" y="21796"/>
                  </a:cubicBezTo>
                  <a:cubicBezTo>
                    <a:pt x="13776" y="21939"/>
                    <a:pt x="13812" y="22094"/>
                    <a:pt x="13824" y="22237"/>
                  </a:cubicBezTo>
                  <a:lnTo>
                    <a:pt x="13824" y="22272"/>
                  </a:lnTo>
                  <a:cubicBezTo>
                    <a:pt x="14074" y="24320"/>
                    <a:pt x="14193" y="26451"/>
                    <a:pt x="14134" y="28630"/>
                  </a:cubicBezTo>
                  <a:cubicBezTo>
                    <a:pt x="13991" y="35131"/>
                    <a:pt x="12407" y="41227"/>
                    <a:pt x="9704" y="45811"/>
                  </a:cubicBezTo>
                  <a:cubicBezTo>
                    <a:pt x="7073" y="50276"/>
                    <a:pt x="3644" y="52824"/>
                    <a:pt x="1" y="53062"/>
                  </a:cubicBezTo>
                  <a:lnTo>
                    <a:pt x="1" y="55860"/>
                  </a:lnTo>
                  <a:cubicBezTo>
                    <a:pt x="8740" y="55395"/>
                    <a:pt x="16015" y="43287"/>
                    <a:pt x="16372" y="28285"/>
                  </a:cubicBezTo>
                  <a:cubicBezTo>
                    <a:pt x="16658" y="16271"/>
                    <a:pt x="12431" y="5901"/>
                    <a:pt x="6264" y="1770"/>
                  </a:cubicBezTo>
                  <a:cubicBezTo>
                    <a:pt x="4478" y="674"/>
                    <a:pt x="2561" y="91"/>
                    <a:pt x="584" y="31"/>
                  </a:cubicBezTo>
                  <a:cubicBezTo>
                    <a:pt x="471" y="9"/>
                    <a:pt x="348" y="0"/>
                    <a:pt x="225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699555" y="-2945971"/>
              <a:ext cx="1251787" cy="3987441"/>
            </a:xfrm>
            <a:custGeom>
              <a:rect b="b" l="l" r="r" t="t"/>
              <a:pathLst>
                <a:path extrusionOk="0" h="54615" w="17146">
                  <a:moveTo>
                    <a:pt x="6263" y="0"/>
                  </a:moveTo>
                  <a:lnTo>
                    <a:pt x="6263" y="0"/>
                  </a:lnTo>
                  <a:cubicBezTo>
                    <a:pt x="12443" y="4144"/>
                    <a:pt x="16669" y="14514"/>
                    <a:pt x="16372" y="26527"/>
                  </a:cubicBezTo>
                  <a:cubicBezTo>
                    <a:pt x="16015" y="41529"/>
                    <a:pt x="8740" y="53650"/>
                    <a:pt x="1" y="54102"/>
                  </a:cubicBezTo>
                  <a:lnTo>
                    <a:pt x="1" y="54614"/>
                  </a:lnTo>
                  <a:cubicBezTo>
                    <a:pt x="4263" y="54185"/>
                    <a:pt x="8573" y="51066"/>
                    <a:pt x="11633" y="46184"/>
                  </a:cubicBezTo>
                  <a:cubicBezTo>
                    <a:pt x="14895" y="41005"/>
                    <a:pt x="16789" y="34088"/>
                    <a:pt x="16967" y="26694"/>
                  </a:cubicBezTo>
                  <a:cubicBezTo>
                    <a:pt x="17146" y="19312"/>
                    <a:pt x="15586" y="12299"/>
                    <a:pt x="12574" y="6965"/>
                  </a:cubicBezTo>
                  <a:cubicBezTo>
                    <a:pt x="10812" y="3834"/>
                    <a:pt x="8645" y="1465"/>
                    <a:pt x="6263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3698679" y="-2813898"/>
              <a:ext cx="1034516" cy="3577198"/>
            </a:xfrm>
            <a:custGeom>
              <a:rect b="b" l="l" r="r" t="t"/>
              <a:pathLst>
                <a:path extrusionOk="0" h="48996" w="14170">
                  <a:moveTo>
                    <a:pt x="1" y="1"/>
                  </a:moveTo>
                  <a:lnTo>
                    <a:pt x="1" y="3454"/>
                  </a:lnTo>
                  <a:lnTo>
                    <a:pt x="358" y="3454"/>
                  </a:lnTo>
                  <a:cubicBezTo>
                    <a:pt x="1191" y="3466"/>
                    <a:pt x="2025" y="3656"/>
                    <a:pt x="2811" y="4013"/>
                  </a:cubicBezTo>
                  <a:cubicBezTo>
                    <a:pt x="5049" y="4954"/>
                    <a:pt x="7049" y="7014"/>
                    <a:pt x="8633" y="10050"/>
                  </a:cubicBezTo>
                  <a:cubicBezTo>
                    <a:pt x="10740" y="14086"/>
                    <a:pt x="11836" y="19408"/>
                    <a:pt x="11693" y="25016"/>
                  </a:cubicBezTo>
                  <a:cubicBezTo>
                    <a:pt x="11562" y="30624"/>
                    <a:pt x="10228" y="35874"/>
                    <a:pt x="7918" y="39827"/>
                  </a:cubicBezTo>
                  <a:cubicBezTo>
                    <a:pt x="6335" y="42530"/>
                    <a:pt x="4430" y="44411"/>
                    <a:pt x="2370" y="45328"/>
                  </a:cubicBezTo>
                  <a:cubicBezTo>
                    <a:pt x="1596" y="45697"/>
                    <a:pt x="799" y="45923"/>
                    <a:pt x="1" y="45995"/>
                  </a:cubicBezTo>
                  <a:lnTo>
                    <a:pt x="1" y="48995"/>
                  </a:lnTo>
                  <a:cubicBezTo>
                    <a:pt x="7526" y="48566"/>
                    <a:pt x="13800" y="37958"/>
                    <a:pt x="14122" y="24837"/>
                  </a:cubicBezTo>
                  <a:cubicBezTo>
                    <a:pt x="14169" y="22742"/>
                    <a:pt x="14062" y="20682"/>
                    <a:pt x="13824" y="18729"/>
                  </a:cubicBezTo>
                  <a:lnTo>
                    <a:pt x="13824" y="18706"/>
                  </a:lnTo>
                  <a:cubicBezTo>
                    <a:pt x="13812" y="18551"/>
                    <a:pt x="13776" y="18408"/>
                    <a:pt x="13764" y="18253"/>
                  </a:cubicBezTo>
                  <a:cubicBezTo>
                    <a:pt x="13753" y="18182"/>
                    <a:pt x="13753" y="18122"/>
                    <a:pt x="13741" y="18051"/>
                  </a:cubicBezTo>
                  <a:lnTo>
                    <a:pt x="13693" y="17789"/>
                  </a:lnTo>
                  <a:cubicBezTo>
                    <a:pt x="13681" y="17658"/>
                    <a:pt x="13657" y="17563"/>
                    <a:pt x="13633" y="17444"/>
                  </a:cubicBezTo>
                  <a:cubicBezTo>
                    <a:pt x="13622" y="17396"/>
                    <a:pt x="13622" y="17336"/>
                    <a:pt x="13598" y="17289"/>
                  </a:cubicBezTo>
                  <a:cubicBezTo>
                    <a:pt x="13574" y="17146"/>
                    <a:pt x="13562" y="16991"/>
                    <a:pt x="13526" y="16848"/>
                  </a:cubicBezTo>
                  <a:cubicBezTo>
                    <a:pt x="13526" y="16824"/>
                    <a:pt x="13526" y="16801"/>
                    <a:pt x="13514" y="16789"/>
                  </a:cubicBezTo>
                  <a:cubicBezTo>
                    <a:pt x="13479" y="16622"/>
                    <a:pt x="13455" y="16443"/>
                    <a:pt x="13419" y="16277"/>
                  </a:cubicBezTo>
                  <a:lnTo>
                    <a:pt x="13419" y="16265"/>
                  </a:lnTo>
                  <a:cubicBezTo>
                    <a:pt x="13395" y="16086"/>
                    <a:pt x="13348" y="15908"/>
                    <a:pt x="13324" y="15729"/>
                  </a:cubicBezTo>
                  <a:lnTo>
                    <a:pt x="13324" y="15717"/>
                  </a:lnTo>
                  <a:cubicBezTo>
                    <a:pt x="13288" y="15539"/>
                    <a:pt x="13241" y="15360"/>
                    <a:pt x="13205" y="15181"/>
                  </a:cubicBezTo>
                  <a:cubicBezTo>
                    <a:pt x="13205" y="15158"/>
                    <a:pt x="13181" y="15146"/>
                    <a:pt x="13181" y="15122"/>
                  </a:cubicBezTo>
                  <a:cubicBezTo>
                    <a:pt x="13157" y="14955"/>
                    <a:pt x="13110" y="14800"/>
                    <a:pt x="13086" y="14646"/>
                  </a:cubicBezTo>
                  <a:cubicBezTo>
                    <a:pt x="13062" y="14598"/>
                    <a:pt x="13050" y="14550"/>
                    <a:pt x="13050" y="14491"/>
                  </a:cubicBezTo>
                  <a:cubicBezTo>
                    <a:pt x="13026" y="14372"/>
                    <a:pt x="12991" y="14241"/>
                    <a:pt x="12967" y="14122"/>
                  </a:cubicBezTo>
                  <a:cubicBezTo>
                    <a:pt x="12931" y="14026"/>
                    <a:pt x="12919" y="13943"/>
                    <a:pt x="12883" y="13848"/>
                  </a:cubicBezTo>
                  <a:cubicBezTo>
                    <a:pt x="12871" y="13776"/>
                    <a:pt x="12836" y="13693"/>
                    <a:pt x="12824" y="13610"/>
                  </a:cubicBezTo>
                  <a:cubicBezTo>
                    <a:pt x="12776" y="13467"/>
                    <a:pt x="12752" y="13312"/>
                    <a:pt x="12705" y="13169"/>
                  </a:cubicBezTo>
                  <a:cubicBezTo>
                    <a:pt x="12705" y="13157"/>
                    <a:pt x="12693" y="13122"/>
                    <a:pt x="12693" y="13110"/>
                  </a:cubicBezTo>
                  <a:cubicBezTo>
                    <a:pt x="10466" y="5430"/>
                    <a:pt x="5894" y="120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698679" y="-2817329"/>
              <a:ext cx="925808" cy="961469"/>
            </a:xfrm>
            <a:custGeom>
              <a:rect b="b" l="l" r="r" t="t"/>
              <a:pathLst>
                <a:path extrusionOk="0" h="13169" w="12681">
                  <a:moveTo>
                    <a:pt x="1" y="0"/>
                  </a:moveTo>
                  <a:lnTo>
                    <a:pt x="1" y="48"/>
                  </a:lnTo>
                  <a:cubicBezTo>
                    <a:pt x="120" y="48"/>
                    <a:pt x="234" y="43"/>
                    <a:pt x="342" y="43"/>
                  </a:cubicBezTo>
                  <a:cubicBezTo>
                    <a:pt x="396" y="43"/>
                    <a:pt x="449" y="44"/>
                    <a:pt x="501" y="48"/>
                  </a:cubicBezTo>
                  <a:cubicBezTo>
                    <a:pt x="4218" y="138"/>
                    <a:pt x="7546" y="2683"/>
                    <a:pt x="9980" y="6775"/>
                  </a:cubicBezTo>
                  <a:lnTo>
                    <a:pt x="9980" y="6775"/>
                  </a:lnTo>
                  <a:cubicBezTo>
                    <a:pt x="7438" y="2480"/>
                    <a:pt x="4079" y="78"/>
                    <a:pt x="429" y="0"/>
                  </a:cubicBezTo>
                  <a:close/>
                  <a:moveTo>
                    <a:pt x="9980" y="6775"/>
                  </a:moveTo>
                  <a:cubicBezTo>
                    <a:pt x="10166" y="7090"/>
                    <a:pt x="10348" y="7416"/>
                    <a:pt x="10526" y="7751"/>
                  </a:cubicBezTo>
                  <a:cubicBezTo>
                    <a:pt x="11395" y="9394"/>
                    <a:pt x="12109" y="11228"/>
                    <a:pt x="12681" y="13169"/>
                  </a:cubicBezTo>
                  <a:cubicBezTo>
                    <a:pt x="11993" y="10778"/>
                    <a:pt x="11077" y="8619"/>
                    <a:pt x="9980" y="6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4687066" y="-1588158"/>
              <a:ext cx="1825" cy="4381"/>
            </a:xfrm>
            <a:custGeom>
              <a:rect b="b" l="l" r="r" t="t"/>
              <a:pathLst>
                <a:path extrusionOk="0" h="60" w="25">
                  <a:moveTo>
                    <a:pt x="0" y="0"/>
                  </a:moveTo>
                  <a:cubicBezTo>
                    <a:pt x="0" y="13"/>
                    <a:pt x="1" y="47"/>
                    <a:pt x="24" y="59"/>
                  </a:cubicBezTo>
                  <a:cubicBezTo>
                    <a:pt x="1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4693126" y="-1551726"/>
              <a:ext cx="1825" cy="11390"/>
            </a:xfrm>
            <a:custGeom>
              <a:rect b="b" l="l" r="r" t="t"/>
              <a:pathLst>
                <a:path extrusionOk="0" h="156" w="25">
                  <a:moveTo>
                    <a:pt x="1" y="1"/>
                  </a:moveTo>
                  <a:cubicBezTo>
                    <a:pt x="12" y="48"/>
                    <a:pt x="12" y="108"/>
                    <a:pt x="24" y="156"/>
                  </a:cubicBezTo>
                  <a:cubicBezTo>
                    <a:pt x="24" y="96"/>
                    <a:pt x="12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4699185" y="-1515222"/>
              <a:ext cx="3577" cy="19202"/>
            </a:xfrm>
            <a:custGeom>
              <a:rect b="b" l="l" r="r" t="t"/>
              <a:pathLst>
                <a:path extrusionOk="0" h="263" w="49">
                  <a:moveTo>
                    <a:pt x="1" y="1"/>
                  </a:moveTo>
                  <a:cubicBezTo>
                    <a:pt x="1" y="84"/>
                    <a:pt x="13" y="168"/>
                    <a:pt x="49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4703566" y="-1481273"/>
              <a:ext cx="4380" cy="33074"/>
            </a:xfrm>
            <a:custGeom>
              <a:rect b="b" l="l" r="r" t="t"/>
              <a:pathLst>
                <a:path extrusionOk="0" h="453" w="60">
                  <a:moveTo>
                    <a:pt x="0" y="0"/>
                  </a:moveTo>
                  <a:lnTo>
                    <a:pt x="0" y="0"/>
                  </a:lnTo>
                  <a:cubicBezTo>
                    <a:pt x="12" y="155"/>
                    <a:pt x="48" y="298"/>
                    <a:pt x="60" y="453"/>
                  </a:cubicBezTo>
                  <a:cubicBezTo>
                    <a:pt x="48" y="298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4626177" y="-1852449"/>
              <a:ext cx="8761" cy="33074"/>
            </a:xfrm>
            <a:custGeom>
              <a:rect b="b" l="l" r="r" t="t"/>
              <a:pathLst>
                <a:path extrusionOk="0" h="453" w="120">
                  <a:moveTo>
                    <a:pt x="1" y="0"/>
                  </a:moveTo>
                  <a:cubicBezTo>
                    <a:pt x="48" y="155"/>
                    <a:pt x="84" y="298"/>
                    <a:pt x="120" y="453"/>
                  </a:cubicBezTo>
                  <a:cubicBezTo>
                    <a:pt x="96" y="298"/>
                    <a:pt x="48" y="15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4662681" y="-1709936"/>
              <a:ext cx="949" cy="4454"/>
            </a:xfrm>
            <a:custGeom>
              <a:rect b="b" l="l" r="r" t="t"/>
              <a:pathLst>
                <a:path extrusionOk="0" h="61" w="13">
                  <a:moveTo>
                    <a:pt x="1" y="1"/>
                  </a:moveTo>
                  <a:cubicBezTo>
                    <a:pt x="1" y="13"/>
                    <a:pt x="13" y="25"/>
                    <a:pt x="13" y="60"/>
                  </a:cubicBezTo>
                  <a:cubicBezTo>
                    <a:pt x="13" y="25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4639245" y="-1802073"/>
              <a:ext cx="6133" cy="19202"/>
            </a:xfrm>
            <a:custGeom>
              <a:rect b="b" l="l" r="r" t="t"/>
              <a:pathLst>
                <a:path extrusionOk="0" h="263" w="84">
                  <a:moveTo>
                    <a:pt x="0" y="1"/>
                  </a:moveTo>
                  <a:cubicBezTo>
                    <a:pt x="36" y="84"/>
                    <a:pt x="48" y="179"/>
                    <a:pt x="84" y="263"/>
                  </a:cubicBezTo>
                  <a:cubicBezTo>
                    <a:pt x="60" y="179"/>
                    <a:pt x="36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3698679" y="-1447397"/>
              <a:ext cx="1034005" cy="2248854"/>
            </a:xfrm>
            <a:custGeom>
              <a:rect b="b" l="l" r="r" t="t"/>
              <a:pathLst>
                <a:path extrusionOk="0" h="30802" w="14163">
                  <a:moveTo>
                    <a:pt x="13824" y="1"/>
                  </a:moveTo>
                  <a:lnTo>
                    <a:pt x="13824" y="1"/>
                  </a:lnTo>
                  <a:cubicBezTo>
                    <a:pt x="13951" y="1044"/>
                    <a:pt x="14044" y="2105"/>
                    <a:pt x="14097" y="3180"/>
                  </a:cubicBezTo>
                  <a:lnTo>
                    <a:pt x="14097" y="3180"/>
                  </a:lnTo>
                  <a:cubicBezTo>
                    <a:pt x="14048" y="2100"/>
                    <a:pt x="13956" y="1037"/>
                    <a:pt x="13824" y="1"/>
                  </a:cubicBezTo>
                  <a:close/>
                  <a:moveTo>
                    <a:pt x="14097" y="3180"/>
                  </a:moveTo>
                  <a:cubicBezTo>
                    <a:pt x="14141" y="4148"/>
                    <a:pt x="14150" y="5130"/>
                    <a:pt x="14122" y="6120"/>
                  </a:cubicBezTo>
                  <a:cubicBezTo>
                    <a:pt x="13812" y="19229"/>
                    <a:pt x="7549" y="29826"/>
                    <a:pt x="1" y="30278"/>
                  </a:cubicBezTo>
                  <a:lnTo>
                    <a:pt x="1" y="30802"/>
                  </a:lnTo>
                  <a:cubicBezTo>
                    <a:pt x="3644" y="30564"/>
                    <a:pt x="7049" y="28016"/>
                    <a:pt x="9704" y="23551"/>
                  </a:cubicBezTo>
                  <a:cubicBezTo>
                    <a:pt x="12407" y="18967"/>
                    <a:pt x="13991" y="12859"/>
                    <a:pt x="14134" y="6358"/>
                  </a:cubicBezTo>
                  <a:cubicBezTo>
                    <a:pt x="14163" y="5289"/>
                    <a:pt x="14149" y="4228"/>
                    <a:pt x="14097" y="3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4651438" y="-1754252"/>
              <a:ext cx="2628" cy="10513"/>
            </a:xfrm>
            <a:custGeom>
              <a:rect b="b" l="l" r="r" t="t"/>
              <a:pathLst>
                <a:path extrusionOk="0" h="144" w="36">
                  <a:moveTo>
                    <a:pt x="0" y="1"/>
                  </a:moveTo>
                  <a:cubicBezTo>
                    <a:pt x="12" y="36"/>
                    <a:pt x="36" y="84"/>
                    <a:pt x="36" y="143"/>
                  </a:cubicBezTo>
                  <a:cubicBezTo>
                    <a:pt x="36" y="84"/>
                    <a:pt x="12" y="3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4679254" y="-1627363"/>
              <a:ext cx="73" cy="949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4672245" y="-1667299"/>
              <a:ext cx="73" cy="949"/>
            </a:xfrm>
            <a:custGeom>
              <a:rect b="b" l="l" r="r" t="t"/>
              <a:pathLst>
                <a:path extrusionOk="0" h="13" w="1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698679" y="-3807398"/>
              <a:ext cx="1817668" cy="5553798"/>
            </a:xfrm>
            <a:custGeom>
              <a:rect b="b" l="l" r="r" t="t"/>
              <a:pathLst>
                <a:path extrusionOk="0" h="76069" w="24897">
                  <a:moveTo>
                    <a:pt x="13" y="0"/>
                  </a:moveTo>
                  <a:lnTo>
                    <a:pt x="13" y="3131"/>
                  </a:lnTo>
                  <a:cubicBezTo>
                    <a:pt x="179" y="3131"/>
                    <a:pt x="351" y="3126"/>
                    <a:pt x="518" y="3126"/>
                  </a:cubicBezTo>
                  <a:cubicBezTo>
                    <a:pt x="601" y="3126"/>
                    <a:pt x="683" y="3127"/>
                    <a:pt x="763" y="3131"/>
                  </a:cubicBezTo>
                  <a:cubicBezTo>
                    <a:pt x="6680" y="3274"/>
                    <a:pt x="11609" y="7537"/>
                    <a:pt x="15598" y="14323"/>
                  </a:cubicBezTo>
                  <a:cubicBezTo>
                    <a:pt x="19491" y="20979"/>
                    <a:pt x="22075" y="29254"/>
                    <a:pt x="21849" y="38457"/>
                  </a:cubicBezTo>
                  <a:cubicBezTo>
                    <a:pt x="21623" y="47673"/>
                    <a:pt x="19277" y="56900"/>
                    <a:pt x="15050" y="63341"/>
                  </a:cubicBezTo>
                  <a:cubicBezTo>
                    <a:pt x="10966" y="69592"/>
                    <a:pt x="5609" y="72557"/>
                    <a:pt x="1" y="72735"/>
                  </a:cubicBezTo>
                  <a:lnTo>
                    <a:pt x="1" y="76069"/>
                  </a:lnTo>
                  <a:cubicBezTo>
                    <a:pt x="6323" y="75998"/>
                    <a:pt x="12157" y="73628"/>
                    <a:pt x="16777" y="66770"/>
                  </a:cubicBezTo>
                  <a:cubicBezTo>
                    <a:pt x="21504" y="59734"/>
                    <a:pt x="24409" y="48673"/>
                    <a:pt x="24647" y="38636"/>
                  </a:cubicBezTo>
                  <a:cubicBezTo>
                    <a:pt x="24897" y="28575"/>
                    <a:pt x="22611" y="19050"/>
                    <a:pt x="18229" y="11811"/>
                  </a:cubicBezTo>
                  <a:cubicBezTo>
                    <a:pt x="13717" y="4346"/>
                    <a:pt x="7549" y="167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783003" y="-3321526"/>
              <a:ext cx="121777" cy="17449"/>
            </a:xfrm>
            <a:custGeom>
              <a:rect b="b" l="l" r="r" t="t"/>
              <a:pathLst>
                <a:path extrusionOk="0" h="239" w="1668">
                  <a:moveTo>
                    <a:pt x="1" y="1"/>
                  </a:moveTo>
                  <a:cubicBezTo>
                    <a:pt x="572" y="48"/>
                    <a:pt x="1120" y="132"/>
                    <a:pt x="1668" y="239"/>
                  </a:cubicBezTo>
                  <a:cubicBezTo>
                    <a:pt x="1120" y="120"/>
                    <a:pt x="572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3699555" y="-3578809"/>
              <a:ext cx="1614269" cy="5081861"/>
            </a:xfrm>
            <a:custGeom>
              <a:rect b="b" l="l" r="r" t="t"/>
              <a:pathLst>
                <a:path extrusionOk="0" h="69605" w="22111">
                  <a:moveTo>
                    <a:pt x="13" y="0"/>
                  </a:moveTo>
                  <a:lnTo>
                    <a:pt x="13" y="3465"/>
                  </a:lnTo>
                  <a:cubicBezTo>
                    <a:pt x="394" y="3465"/>
                    <a:pt x="775" y="3501"/>
                    <a:pt x="1144" y="3525"/>
                  </a:cubicBezTo>
                  <a:cubicBezTo>
                    <a:pt x="1715" y="3560"/>
                    <a:pt x="2263" y="3644"/>
                    <a:pt x="2811" y="3763"/>
                  </a:cubicBezTo>
                  <a:cubicBezTo>
                    <a:pt x="13550" y="5775"/>
                    <a:pt x="22111" y="17717"/>
                    <a:pt x="21682" y="35433"/>
                  </a:cubicBezTo>
                  <a:cubicBezTo>
                    <a:pt x="21223" y="54467"/>
                    <a:pt x="13073" y="67418"/>
                    <a:pt x="1268" y="67418"/>
                  </a:cubicBezTo>
                  <a:cubicBezTo>
                    <a:pt x="1140" y="67418"/>
                    <a:pt x="1011" y="67417"/>
                    <a:pt x="882" y="67413"/>
                  </a:cubicBezTo>
                  <a:cubicBezTo>
                    <a:pt x="584" y="67413"/>
                    <a:pt x="286" y="67390"/>
                    <a:pt x="1" y="67378"/>
                  </a:cubicBezTo>
                  <a:lnTo>
                    <a:pt x="1" y="69604"/>
                  </a:lnTo>
                  <a:cubicBezTo>
                    <a:pt x="5597" y="69426"/>
                    <a:pt x="10954" y="66461"/>
                    <a:pt x="15050" y="60210"/>
                  </a:cubicBezTo>
                  <a:cubicBezTo>
                    <a:pt x="19253" y="53769"/>
                    <a:pt x="21622" y="44542"/>
                    <a:pt x="21849" y="35326"/>
                  </a:cubicBezTo>
                  <a:cubicBezTo>
                    <a:pt x="22075" y="26123"/>
                    <a:pt x="19491" y="17824"/>
                    <a:pt x="15598" y="11192"/>
                  </a:cubicBezTo>
                  <a:cubicBezTo>
                    <a:pt x="11609" y="4406"/>
                    <a:pt x="6692" y="143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3699555" y="-2561800"/>
              <a:ext cx="834549" cy="3103363"/>
            </a:xfrm>
            <a:custGeom>
              <a:rect b="b" l="l" r="r" t="t"/>
              <a:pathLst>
                <a:path extrusionOk="0" h="42506" w="11431">
                  <a:moveTo>
                    <a:pt x="286" y="1"/>
                  </a:moveTo>
                  <a:cubicBezTo>
                    <a:pt x="179" y="1"/>
                    <a:pt x="96" y="1"/>
                    <a:pt x="1" y="13"/>
                  </a:cubicBezTo>
                  <a:lnTo>
                    <a:pt x="1" y="2680"/>
                  </a:lnTo>
                  <a:lnTo>
                    <a:pt x="132" y="2680"/>
                  </a:lnTo>
                  <a:cubicBezTo>
                    <a:pt x="5656" y="2811"/>
                    <a:pt x="9942" y="11264"/>
                    <a:pt x="9692" y="21515"/>
                  </a:cubicBezTo>
                  <a:cubicBezTo>
                    <a:pt x="9454" y="31302"/>
                    <a:pt x="5180" y="39244"/>
                    <a:pt x="1" y="39839"/>
                  </a:cubicBezTo>
                  <a:lnTo>
                    <a:pt x="1" y="42506"/>
                  </a:lnTo>
                  <a:cubicBezTo>
                    <a:pt x="810" y="42435"/>
                    <a:pt x="1596" y="42220"/>
                    <a:pt x="2370" y="41863"/>
                  </a:cubicBezTo>
                  <a:cubicBezTo>
                    <a:pt x="4216" y="40970"/>
                    <a:pt x="5942" y="39232"/>
                    <a:pt x="7418" y="36755"/>
                  </a:cubicBezTo>
                  <a:cubicBezTo>
                    <a:pt x="9776" y="32755"/>
                    <a:pt x="11169" y="27349"/>
                    <a:pt x="11300" y="21551"/>
                  </a:cubicBezTo>
                  <a:cubicBezTo>
                    <a:pt x="11431" y="15741"/>
                    <a:pt x="10312" y="10288"/>
                    <a:pt x="8145" y="6168"/>
                  </a:cubicBezTo>
                  <a:cubicBezTo>
                    <a:pt x="6668" y="3370"/>
                    <a:pt x="4823" y="1453"/>
                    <a:pt x="2811" y="560"/>
                  </a:cubicBezTo>
                  <a:cubicBezTo>
                    <a:pt x="2001" y="215"/>
                    <a:pt x="1144" y="25"/>
                    <a:pt x="286" y="1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3872585" y="-2521791"/>
              <a:ext cx="691089" cy="3016481"/>
            </a:xfrm>
            <a:custGeom>
              <a:rect b="b" l="l" r="r" t="t"/>
              <a:pathLst>
                <a:path extrusionOk="0" h="41316" w="9466">
                  <a:moveTo>
                    <a:pt x="441" y="0"/>
                  </a:moveTo>
                  <a:lnTo>
                    <a:pt x="441" y="0"/>
                  </a:lnTo>
                  <a:cubicBezTo>
                    <a:pt x="2453" y="905"/>
                    <a:pt x="4286" y="2834"/>
                    <a:pt x="5775" y="5632"/>
                  </a:cubicBezTo>
                  <a:cubicBezTo>
                    <a:pt x="7942" y="9740"/>
                    <a:pt x="9061" y="15193"/>
                    <a:pt x="8930" y="21003"/>
                  </a:cubicBezTo>
                  <a:cubicBezTo>
                    <a:pt x="8799" y="26801"/>
                    <a:pt x="7406" y="32207"/>
                    <a:pt x="5048" y="36207"/>
                  </a:cubicBezTo>
                  <a:cubicBezTo>
                    <a:pt x="3572" y="38696"/>
                    <a:pt x="1846" y="40434"/>
                    <a:pt x="0" y="41315"/>
                  </a:cubicBezTo>
                  <a:cubicBezTo>
                    <a:pt x="2072" y="40398"/>
                    <a:pt x="3977" y="38517"/>
                    <a:pt x="5548" y="35814"/>
                  </a:cubicBezTo>
                  <a:cubicBezTo>
                    <a:pt x="7858" y="31861"/>
                    <a:pt x="9192" y="26611"/>
                    <a:pt x="9335" y="21003"/>
                  </a:cubicBezTo>
                  <a:cubicBezTo>
                    <a:pt x="9466" y="15395"/>
                    <a:pt x="8370" y="10073"/>
                    <a:pt x="6263" y="6025"/>
                  </a:cubicBezTo>
                  <a:cubicBezTo>
                    <a:pt x="4691" y="3013"/>
                    <a:pt x="2679" y="941"/>
                    <a:pt x="441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3698679" y="-2561800"/>
              <a:ext cx="20953" cy="73"/>
            </a:xfrm>
            <a:custGeom>
              <a:rect b="b" l="l" r="r" t="t"/>
              <a:pathLst>
                <a:path extrusionOk="0" h="1" w="287">
                  <a:moveTo>
                    <a:pt x="287" y="1"/>
                  </a:moveTo>
                  <a:lnTo>
                    <a:pt x="19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071975" y="-3322403"/>
              <a:ext cx="627645" cy="265245"/>
            </a:xfrm>
            <a:custGeom>
              <a:rect b="b" l="l" r="r" t="t"/>
              <a:pathLst>
                <a:path extrusionOk="0" h="3633" w="8597">
                  <a:moveTo>
                    <a:pt x="8597" y="1"/>
                  </a:moveTo>
                  <a:cubicBezTo>
                    <a:pt x="5513" y="108"/>
                    <a:pt x="2596" y="1394"/>
                    <a:pt x="0" y="3632"/>
                  </a:cubicBezTo>
                  <a:cubicBezTo>
                    <a:pt x="2644" y="1894"/>
                    <a:pt x="5668" y="1275"/>
                    <a:pt x="8597" y="1132"/>
                  </a:cubicBezTo>
                  <a:lnTo>
                    <a:pt x="8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3321445" y="-3081620"/>
              <a:ext cx="378179" cy="117473"/>
            </a:xfrm>
            <a:custGeom>
              <a:rect b="b" l="l" r="r" t="t"/>
              <a:pathLst>
                <a:path extrusionOk="0" h="1609" w="5180">
                  <a:moveTo>
                    <a:pt x="5180" y="1"/>
                  </a:moveTo>
                  <a:cubicBezTo>
                    <a:pt x="3382" y="60"/>
                    <a:pt x="1632" y="632"/>
                    <a:pt x="1" y="1608"/>
                  </a:cubicBezTo>
                  <a:cubicBezTo>
                    <a:pt x="1655" y="703"/>
                    <a:pt x="3394" y="203"/>
                    <a:pt x="5180" y="156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3604790" y="541429"/>
              <a:ext cx="93961" cy="3577"/>
            </a:xfrm>
            <a:custGeom>
              <a:rect b="b" l="l" r="r" t="t"/>
              <a:pathLst>
                <a:path extrusionOk="0" h="49" w="1287">
                  <a:moveTo>
                    <a:pt x="1287" y="1"/>
                  </a:moveTo>
                  <a:cubicBezTo>
                    <a:pt x="1093" y="18"/>
                    <a:pt x="905" y="35"/>
                    <a:pt x="711" y="35"/>
                  </a:cubicBezTo>
                  <a:cubicBezTo>
                    <a:pt x="631" y="35"/>
                    <a:pt x="549" y="32"/>
                    <a:pt x="465" y="25"/>
                  </a:cubicBezTo>
                  <a:cubicBezTo>
                    <a:pt x="322" y="25"/>
                    <a:pt x="168" y="13"/>
                    <a:pt x="1" y="1"/>
                  </a:cubicBezTo>
                  <a:lnTo>
                    <a:pt x="1" y="1"/>
                  </a:lnTo>
                  <a:cubicBezTo>
                    <a:pt x="215" y="25"/>
                    <a:pt x="406" y="49"/>
                    <a:pt x="620" y="49"/>
                  </a:cubicBezTo>
                  <a:cubicBezTo>
                    <a:pt x="834" y="49"/>
                    <a:pt x="1061" y="49"/>
                    <a:pt x="1287" y="25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26"/>
          <p:cNvSpPr/>
          <p:nvPr/>
        </p:nvSpPr>
        <p:spPr>
          <a:xfrm>
            <a:off x="1399825" y="466938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6"/>
          <p:cNvSpPr/>
          <p:nvPr/>
        </p:nvSpPr>
        <p:spPr>
          <a:xfrm>
            <a:off x="3167825" y="421306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6"/>
          <p:cNvSpPr/>
          <p:nvPr/>
        </p:nvSpPr>
        <p:spPr>
          <a:xfrm>
            <a:off x="878151" y="2032076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6"/>
          <p:cNvSpPr/>
          <p:nvPr/>
        </p:nvSpPr>
        <p:spPr>
          <a:xfrm>
            <a:off x="5332975" y="30677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6"/>
          <p:cNvSpPr/>
          <p:nvPr/>
        </p:nvSpPr>
        <p:spPr>
          <a:xfrm>
            <a:off x="7954325" y="238766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1889725" y="75317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5" name="Google Shape;485;p27"/>
          <p:cNvSpPr txBox="1"/>
          <p:nvPr>
            <p:ph idx="2" type="title"/>
          </p:nvPr>
        </p:nvSpPr>
        <p:spPr>
          <a:xfrm>
            <a:off x="5737813" y="2873900"/>
            <a:ext cx="20103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6" name="Google Shape;486;p27"/>
          <p:cNvSpPr txBox="1"/>
          <p:nvPr>
            <p:ph idx="1" type="subTitle"/>
          </p:nvPr>
        </p:nvSpPr>
        <p:spPr>
          <a:xfrm>
            <a:off x="5528324" y="3468000"/>
            <a:ext cx="24294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7" name="Google Shape;487;p27"/>
          <p:cNvSpPr txBox="1"/>
          <p:nvPr>
            <p:ph idx="3" type="title"/>
          </p:nvPr>
        </p:nvSpPr>
        <p:spPr>
          <a:xfrm>
            <a:off x="5737813" y="1273700"/>
            <a:ext cx="20103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8" name="Google Shape;488;p27"/>
          <p:cNvSpPr txBox="1"/>
          <p:nvPr>
            <p:ph idx="4" type="subTitle"/>
          </p:nvPr>
        </p:nvSpPr>
        <p:spPr>
          <a:xfrm>
            <a:off x="5528324" y="1867800"/>
            <a:ext cx="24294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89" name="Google Shape;489;p27"/>
          <p:cNvGrpSpPr/>
          <p:nvPr/>
        </p:nvGrpSpPr>
        <p:grpSpPr>
          <a:xfrm rot="-7683363">
            <a:off x="5155253" y="-1019119"/>
            <a:ext cx="8196458" cy="6752131"/>
            <a:chOff x="3270131" y="-2428527"/>
            <a:chExt cx="8560760" cy="7052238"/>
          </a:xfrm>
        </p:grpSpPr>
        <p:sp>
          <p:nvSpPr>
            <p:cNvPr id="490" name="Google Shape;490;p27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27"/>
          <p:cNvSpPr/>
          <p:nvPr/>
        </p:nvSpPr>
        <p:spPr>
          <a:xfrm>
            <a:off x="8181200" y="1547288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7"/>
          <p:cNvSpPr/>
          <p:nvPr/>
        </p:nvSpPr>
        <p:spPr>
          <a:xfrm>
            <a:off x="8181201" y="4366026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7"/>
          <p:cNvSpPr/>
          <p:nvPr/>
        </p:nvSpPr>
        <p:spPr>
          <a:xfrm>
            <a:off x="8671100" y="183352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7"/>
          <p:cNvSpPr txBox="1"/>
          <p:nvPr>
            <p:ph idx="5" type="body"/>
          </p:nvPr>
        </p:nvSpPr>
        <p:spPr>
          <a:xfrm>
            <a:off x="854000" y="1779425"/>
            <a:ext cx="41694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42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01" name="Google Shape;501;p28"/>
          <p:cNvGrpSpPr/>
          <p:nvPr/>
        </p:nvGrpSpPr>
        <p:grpSpPr>
          <a:xfrm flipH="1" rot="1933831">
            <a:off x="6024348" y="2679354"/>
            <a:ext cx="4934138" cy="4257371"/>
            <a:chOff x="-3580925" y="-1665236"/>
            <a:chExt cx="10275316" cy="8865951"/>
          </a:xfrm>
        </p:grpSpPr>
        <p:sp>
          <p:nvSpPr>
            <p:cNvPr id="502" name="Google Shape;502;p28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8"/>
          <p:cNvSpPr/>
          <p:nvPr/>
        </p:nvSpPr>
        <p:spPr>
          <a:xfrm>
            <a:off x="459000" y="4680938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"/>
          <p:cNvSpPr/>
          <p:nvPr/>
        </p:nvSpPr>
        <p:spPr>
          <a:xfrm>
            <a:off x="8848501" y="4011976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7593350" y="447187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43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14" name="Google Shape;514;p29"/>
          <p:cNvGrpSpPr/>
          <p:nvPr/>
        </p:nvGrpSpPr>
        <p:grpSpPr>
          <a:xfrm flipH="1" rot="-6420743">
            <a:off x="5695836" y="-1519268"/>
            <a:ext cx="4934344" cy="4257548"/>
            <a:chOff x="-3580925" y="-1665236"/>
            <a:chExt cx="10275316" cy="8865951"/>
          </a:xfrm>
        </p:grpSpPr>
        <p:sp>
          <p:nvSpPr>
            <p:cNvPr id="515" name="Google Shape;515;p29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29"/>
          <p:cNvSpPr/>
          <p:nvPr/>
        </p:nvSpPr>
        <p:spPr>
          <a:xfrm>
            <a:off x="8798775" y="1227813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9"/>
          <p:cNvSpPr/>
          <p:nvPr/>
        </p:nvSpPr>
        <p:spPr>
          <a:xfrm>
            <a:off x="5876776" y="125851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9"/>
          <p:cNvSpPr/>
          <p:nvPr/>
        </p:nvSpPr>
        <p:spPr>
          <a:xfrm>
            <a:off x="8208475" y="84462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9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27" name="Google Shape;527;p30"/>
          <p:cNvGrpSpPr/>
          <p:nvPr/>
        </p:nvGrpSpPr>
        <p:grpSpPr>
          <a:xfrm rot="317405">
            <a:off x="6777624" y="-746468"/>
            <a:ext cx="3760494" cy="3097844"/>
            <a:chOff x="3270131" y="-2428527"/>
            <a:chExt cx="8560760" cy="7052238"/>
          </a:xfrm>
        </p:grpSpPr>
        <p:sp>
          <p:nvSpPr>
            <p:cNvPr id="528" name="Google Shape;528;p30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 rot="317354">
            <a:off x="-1595278" y="2603418"/>
            <a:ext cx="6370649" cy="5247352"/>
            <a:chOff x="3270131" y="-2428527"/>
            <a:chExt cx="8560760" cy="7052238"/>
          </a:xfrm>
        </p:grpSpPr>
        <p:sp>
          <p:nvSpPr>
            <p:cNvPr id="534" name="Google Shape;534;p30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30"/>
          <p:cNvSpPr/>
          <p:nvPr/>
        </p:nvSpPr>
        <p:spPr>
          <a:xfrm>
            <a:off x="229150" y="1158263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2273700" y="463706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6789375" y="57900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8546712" y="211183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idx="1" type="body"/>
          </p:nvPr>
        </p:nvSpPr>
        <p:spPr>
          <a:xfrm>
            <a:off x="701600" y="1135350"/>
            <a:ext cx="6659100" cy="27534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rabicPeriod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lphaLcPeriod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type="title"/>
          </p:nvPr>
        </p:nvSpPr>
        <p:spPr>
          <a:xfrm>
            <a:off x="1180950" y="627400"/>
            <a:ext cx="67821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2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"/>
          <p:cNvSpPr txBox="1"/>
          <p:nvPr>
            <p:ph type="title"/>
          </p:nvPr>
        </p:nvSpPr>
        <p:spPr>
          <a:xfrm>
            <a:off x="701600" y="546946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5" name="Google Shape;545;p31"/>
          <p:cNvSpPr txBox="1"/>
          <p:nvPr>
            <p:ph idx="2" type="title"/>
          </p:nvPr>
        </p:nvSpPr>
        <p:spPr>
          <a:xfrm>
            <a:off x="819511" y="3407425"/>
            <a:ext cx="31857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6" name="Google Shape;546;p31"/>
          <p:cNvSpPr txBox="1"/>
          <p:nvPr>
            <p:ph idx="1" type="subTitle"/>
          </p:nvPr>
        </p:nvSpPr>
        <p:spPr>
          <a:xfrm>
            <a:off x="1001678" y="4001400"/>
            <a:ext cx="28212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7" name="Google Shape;547;p31"/>
          <p:cNvSpPr txBox="1"/>
          <p:nvPr>
            <p:ph idx="3" type="title"/>
          </p:nvPr>
        </p:nvSpPr>
        <p:spPr>
          <a:xfrm>
            <a:off x="5138789" y="3407300"/>
            <a:ext cx="31857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8" name="Google Shape;548;p31"/>
          <p:cNvSpPr txBox="1"/>
          <p:nvPr>
            <p:ph idx="4" type="subTitle"/>
          </p:nvPr>
        </p:nvSpPr>
        <p:spPr>
          <a:xfrm>
            <a:off x="5320956" y="4001400"/>
            <a:ext cx="28212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9" name="Google Shape;549;p31"/>
          <p:cNvSpPr txBox="1"/>
          <p:nvPr>
            <p:ph idx="5" type="title"/>
          </p:nvPr>
        </p:nvSpPr>
        <p:spPr>
          <a:xfrm>
            <a:off x="819511" y="1654825"/>
            <a:ext cx="31857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0" name="Google Shape;550;p31"/>
          <p:cNvSpPr txBox="1"/>
          <p:nvPr>
            <p:ph idx="6" type="subTitle"/>
          </p:nvPr>
        </p:nvSpPr>
        <p:spPr>
          <a:xfrm>
            <a:off x="1001678" y="2248800"/>
            <a:ext cx="28212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1" name="Google Shape;551;p31"/>
          <p:cNvSpPr txBox="1"/>
          <p:nvPr>
            <p:ph idx="7" type="title"/>
          </p:nvPr>
        </p:nvSpPr>
        <p:spPr>
          <a:xfrm>
            <a:off x="5138789" y="1654700"/>
            <a:ext cx="31857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2" name="Google Shape;552;p31"/>
          <p:cNvSpPr txBox="1"/>
          <p:nvPr>
            <p:ph idx="8" type="subTitle"/>
          </p:nvPr>
        </p:nvSpPr>
        <p:spPr>
          <a:xfrm>
            <a:off x="5320956" y="2248800"/>
            <a:ext cx="28212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53" name="Google Shape;553;p31"/>
          <p:cNvGrpSpPr/>
          <p:nvPr/>
        </p:nvGrpSpPr>
        <p:grpSpPr>
          <a:xfrm rot="317405">
            <a:off x="-983276" y="3574182"/>
            <a:ext cx="3760494" cy="3097844"/>
            <a:chOff x="3270131" y="-2428527"/>
            <a:chExt cx="8560760" cy="7052238"/>
          </a:xfrm>
        </p:grpSpPr>
        <p:sp>
          <p:nvSpPr>
            <p:cNvPr id="554" name="Google Shape;554;p31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31"/>
          <p:cNvSpPr/>
          <p:nvPr/>
        </p:nvSpPr>
        <p:spPr>
          <a:xfrm>
            <a:off x="-971525" y="4378550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785812" y="643248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31"/>
          <p:cNvGrpSpPr/>
          <p:nvPr/>
        </p:nvGrpSpPr>
        <p:grpSpPr>
          <a:xfrm rot="317405">
            <a:off x="7706149" y="-613793"/>
            <a:ext cx="3760494" cy="3097844"/>
            <a:chOff x="3270131" y="-2428527"/>
            <a:chExt cx="8560760" cy="7052238"/>
          </a:xfrm>
        </p:grpSpPr>
        <p:sp>
          <p:nvSpPr>
            <p:cNvPr id="562" name="Google Shape;562;p31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1"/>
          <p:cNvSpPr/>
          <p:nvPr/>
        </p:nvSpPr>
        <p:spPr>
          <a:xfrm>
            <a:off x="7717900" y="19057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1"/>
          <p:cNvSpPr/>
          <p:nvPr/>
        </p:nvSpPr>
        <p:spPr>
          <a:xfrm>
            <a:off x="1302330" y="4852849"/>
            <a:ext cx="134877" cy="12685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132512" y="3648648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"/>
          <p:cNvSpPr txBox="1"/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2" name="Google Shape;572;p32"/>
          <p:cNvSpPr txBox="1"/>
          <p:nvPr>
            <p:ph idx="1" type="subTitle"/>
          </p:nvPr>
        </p:nvSpPr>
        <p:spPr>
          <a:xfrm>
            <a:off x="1120614" y="3544164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3" name="Google Shape;573;p32"/>
          <p:cNvSpPr txBox="1"/>
          <p:nvPr>
            <p:ph idx="2" type="title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4" name="Google Shape;574;p32"/>
          <p:cNvSpPr txBox="1"/>
          <p:nvPr>
            <p:ph idx="3" type="subTitle"/>
          </p:nvPr>
        </p:nvSpPr>
        <p:spPr>
          <a:xfrm>
            <a:off x="3541983" y="3544164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5" name="Google Shape;575;p32"/>
          <p:cNvSpPr txBox="1"/>
          <p:nvPr>
            <p:ph idx="4" type="title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6" name="Google Shape;576;p32"/>
          <p:cNvSpPr txBox="1"/>
          <p:nvPr>
            <p:ph idx="5" type="subTitle"/>
          </p:nvPr>
        </p:nvSpPr>
        <p:spPr>
          <a:xfrm>
            <a:off x="1120614" y="2094952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7" name="Google Shape;577;p32"/>
          <p:cNvSpPr txBox="1"/>
          <p:nvPr>
            <p:ph idx="6" type="title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8" name="Google Shape;578;p32"/>
          <p:cNvSpPr txBox="1"/>
          <p:nvPr>
            <p:ph idx="7" type="subTitle"/>
          </p:nvPr>
        </p:nvSpPr>
        <p:spPr>
          <a:xfrm>
            <a:off x="3541983" y="2094952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9" name="Google Shape;579;p32"/>
          <p:cNvSpPr txBox="1"/>
          <p:nvPr>
            <p:ph idx="8"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0" name="Google Shape;580;p32"/>
          <p:cNvSpPr txBox="1"/>
          <p:nvPr>
            <p:ph idx="9" type="title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1" name="Google Shape;581;p32"/>
          <p:cNvSpPr txBox="1"/>
          <p:nvPr>
            <p:ph idx="13" type="subTitle"/>
          </p:nvPr>
        </p:nvSpPr>
        <p:spPr>
          <a:xfrm>
            <a:off x="5963286" y="354428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2" name="Google Shape;582;p32"/>
          <p:cNvSpPr txBox="1"/>
          <p:nvPr>
            <p:ph idx="14" type="title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3" name="Google Shape;583;p32"/>
          <p:cNvSpPr txBox="1"/>
          <p:nvPr>
            <p:ph idx="15" type="subTitle"/>
          </p:nvPr>
        </p:nvSpPr>
        <p:spPr>
          <a:xfrm>
            <a:off x="5963286" y="2095077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84" name="Google Shape;584;p32"/>
          <p:cNvGrpSpPr/>
          <p:nvPr/>
        </p:nvGrpSpPr>
        <p:grpSpPr>
          <a:xfrm rot="-319600">
            <a:off x="-899349" y="1502414"/>
            <a:ext cx="1658825" cy="4257617"/>
            <a:chOff x="-1420575" y="-205148"/>
            <a:chExt cx="2444371" cy="5553798"/>
          </a:xfrm>
        </p:grpSpPr>
        <p:sp>
          <p:nvSpPr>
            <p:cNvPr id="585" name="Google Shape;585;p32"/>
            <p:cNvSpPr/>
            <p:nvPr/>
          </p:nvSpPr>
          <p:spPr>
            <a:xfrm>
              <a:off x="-792995" y="297223"/>
              <a:ext cx="1614269" cy="4648474"/>
            </a:xfrm>
            <a:custGeom>
              <a:rect b="b" l="l" r="r" t="t"/>
              <a:pathLst>
                <a:path extrusionOk="0" h="63669" w="22111">
                  <a:moveTo>
                    <a:pt x="2811" y="1"/>
                  </a:moveTo>
                  <a:lnTo>
                    <a:pt x="2811" y="1"/>
                  </a:lnTo>
                  <a:cubicBezTo>
                    <a:pt x="4406" y="346"/>
                    <a:pt x="5942" y="1001"/>
                    <a:pt x="7371" y="1930"/>
                  </a:cubicBezTo>
                  <a:cubicBezTo>
                    <a:pt x="9931" y="3120"/>
                    <a:pt x="12026" y="5418"/>
                    <a:pt x="14229" y="9300"/>
                  </a:cubicBezTo>
                  <a:cubicBezTo>
                    <a:pt x="17646" y="15300"/>
                    <a:pt x="19420" y="23182"/>
                    <a:pt x="19217" y="31517"/>
                  </a:cubicBezTo>
                  <a:cubicBezTo>
                    <a:pt x="19015" y="39839"/>
                    <a:pt x="16777" y="46816"/>
                    <a:pt x="13062" y="52650"/>
                  </a:cubicBezTo>
                  <a:cubicBezTo>
                    <a:pt x="9466" y="58329"/>
                    <a:pt x="4906" y="62116"/>
                    <a:pt x="1" y="62401"/>
                  </a:cubicBezTo>
                  <a:lnTo>
                    <a:pt x="1" y="63628"/>
                  </a:lnTo>
                  <a:cubicBezTo>
                    <a:pt x="298" y="63640"/>
                    <a:pt x="596" y="63663"/>
                    <a:pt x="882" y="63663"/>
                  </a:cubicBezTo>
                  <a:cubicBezTo>
                    <a:pt x="1011" y="63667"/>
                    <a:pt x="1140" y="63668"/>
                    <a:pt x="1268" y="63668"/>
                  </a:cubicBezTo>
                  <a:cubicBezTo>
                    <a:pt x="13074" y="63668"/>
                    <a:pt x="21234" y="50717"/>
                    <a:pt x="21682" y="31671"/>
                  </a:cubicBezTo>
                  <a:cubicBezTo>
                    <a:pt x="22111" y="13955"/>
                    <a:pt x="13550" y="2025"/>
                    <a:pt x="281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-792995" y="274664"/>
              <a:ext cx="85273" cy="5257"/>
            </a:xfrm>
            <a:custGeom>
              <a:rect b="b" l="l" r="r" t="t"/>
              <a:pathLst>
                <a:path extrusionOk="0" h="72" w="1168">
                  <a:moveTo>
                    <a:pt x="1" y="0"/>
                  </a:moveTo>
                  <a:lnTo>
                    <a:pt x="1" y="36"/>
                  </a:lnTo>
                  <a:cubicBezTo>
                    <a:pt x="227" y="60"/>
                    <a:pt x="453" y="60"/>
                    <a:pt x="667" y="60"/>
                  </a:cubicBezTo>
                  <a:cubicBezTo>
                    <a:pt x="834" y="60"/>
                    <a:pt x="1001" y="72"/>
                    <a:pt x="1168" y="72"/>
                  </a:cubicBezTo>
                  <a:cubicBezTo>
                    <a:pt x="775" y="36"/>
                    <a:pt x="394" y="1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792995" y="360157"/>
              <a:ext cx="1410870" cy="4380016"/>
            </a:xfrm>
            <a:custGeom>
              <a:rect b="b" l="l" r="r" t="t"/>
              <a:pathLst>
                <a:path extrusionOk="0" h="59992" w="19325">
                  <a:moveTo>
                    <a:pt x="1221" y="0"/>
                  </a:moveTo>
                  <a:cubicBezTo>
                    <a:pt x="816" y="0"/>
                    <a:pt x="409" y="13"/>
                    <a:pt x="1" y="32"/>
                  </a:cubicBezTo>
                  <a:lnTo>
                    <a:pt x="1" y="2199"/>
                  </a:lnTo>
                  <a:cubicBezTo>
                    <a:pt x="128" y="2199"/>
                    <a:pt x="260" y="2194"/>
                    <a:pt x="391" y="2194"/>
                  </a:cubicBezTo>
                  <a:cubicBezTo>
                    <a:pt x="456" y="2194"/>
                    <a:pt x="521" y="2195"/>
                    <a:pt x="584" y="2199"/>
                  </a:cubicBezTo>
                  <a:cubicBezTo>
                    <a:pt x="2596" y="2246"/>
                    <a:pt x="4513" y="2913"/>
                    <a:pt x="6263" y="4092"/>
                  </a:cubicBezTo>
                  <a:cubicBezTo>
                    <a:pt x="8645" y="5556"/>
                    <a:pt x="10812" y="7914"/>
                    <a:pt x="12574" y="11057"/>
                  </a:cubicBezTo>
                  <a:cubicBezTo>
                    <a:pt x="15586" y="16379"/>
                    <a:pt x="17134" y="23392"/>
                    <a:pt x="16967" y="30774"/>
                  </a:cubicBezTo>
                  <a:cubicBezTo>
                    <a:pt x="16789" y="38156"/>
                    <a:pt x="14895" y="45073"/>
                    <a:pt x="11645" y="50276"/>
                  </a:cubicBezTo>
                  <a:cubicBezTo>
                    <a:pt x="8573" y="55134"/>
                    <a:pt x="4263" y="58265"/>
                    <a:pt x="1" y="58694"/>
                  </a:cubicBezTo>
                  <a:lnTo>
                    <a:pt x="1" y="59992"/>
                  </a:lnTo>
                  <a:cubicBezTo>
                    <a:pt x="10014" y="59301"/>
                    <a:pt x="18586" y="47252"/>
                    <a:pt x="18991" y="30678"/>
                  </a:cubicBezTo>
                  <a:cubicBezTo>
                    <a:pt x="19325" y="17308"/>
                    <a:pt x="14467" y="5759"/>
                    <a:pt x="7371" y="1103"/>
                  </a:cubicBezTo>
                  <a:cubicBezTo>
                    <a:pt x="5871" y="401"/>
                    <a:pt x="4204" y="68"/>
                    <a:pt x="2263" y="32"/>
                  </a:cubicBezTo>
                  <a:cubicBezTo>
                    <a:pt x="1920" y="10"/>
                    <a:pt x="157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-792995" y="437181"/>
              <a:ext cx="1416930" cy="4415134"/>
            </a:xfrm>
            <a:custGeom>
              <a:rect b="b" l="l" r="r" t="t"/>
              <a:pathLst>
                <a:path extrusionOk="0" h="60473" w="19408">
                  <a:moveTo>
                    <a:pt x="7371" y="1"/>
                  </a:moveTo>
                  <a:lnTo>
                    <a:pt x="7371" y="1"/>
                  </a:lnTo>
                  <a:cubicBezTo>
                    <a:pt x="14455" y="4680"/>
                    <a:pt x="19301" y="16241"/>
                    <a:pt x="18991" y="29588"/>
                  </a:cubicBezTo>
                  <a:cubicBezTo>
                    <a:pt x="18586" y="46185"/>
                    <a:pt x="10014" y="58234"/>
                    <a:pt x="1" y="58913"/>
                  </a:cubicBezTo>
                  <a:lnTo>
                    <a:pt x="1" y="60473"/>
                  </a:lnTo>
                  <a:cubicBezTo>
                    <a:pt x="4930" y="60187"/>
                    <a:pt x="9478" y="56389"/>
                    <a:pt x="13074" y="50721"/>
                  </a:cubicBezTo>
                  <a:cubicBezTo>
                    <a:pt x="16777" y="44887"/>
                    <a:pt x="19027" y="37910"/>
                    <a:pt x="19217" y="29588"/>
                  </a:cubicBezTo>
                  <a:cubicBezTo>
                    <a:pt x="19408" y="21265"/>
                    <a:pt x="17634" y="13383"/>
                    <a:pt x="14229" y="7371"/>
                  </a:cubicBezTo>
                  <a:cubicBezTo>
                    <a:pt x="12026" y="3489"/>
                    <a:pt x="9931" y="1203"/>
                    <a:pt x="73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793871" y="531435"/>
              <a:ext cx="1216159" cy="4078339"/>
            </a:xfrm>
            <a:custGeom>
              <a:rect b="b" l="l" r="r" t="t"/>
              <a:pathLst>
                <a:path extrusionOk="0" h="55860" w="16658">
                  <a:moveTo>
                    <a:pt x="225" y="0"/>
                  </a:moveTo>
                  <a:cubicBezTo>
                    <a:pt x="154" y="0"/>
                    <a:pt x="82" y="3"/>
                    <a:pt x="13" y="8"/>
                  </a:cubicBezTo>
                  <a:lnTo>
                    <a:pt x="13" y="3472"/>
                  </a:lnTo>
                  <a:lnTo>
                    <a:pt x="441" y="3472"/>
                  </a:lnTo>
                  <a:cubicBezTo>
                    <a:pt x="4359" y="3568"/>
                    <a:pt x="7942" y="6318"/>
                    <a:pt x="10538" y="11223"/>
                  </a:cubicBezTo>
                  <a:cubicBezTo>
                    <a:pt x="11395" y="12866"/>
                    <a:pt x="12121" y="14700"/>
                    <a:pt x="12693" y="16641"/>
                  </a:cubicBezTo>
                  <a:cubicBezTo>
                    <a:pt x="12693" y="16664"/>
                    <a:pt x="12705" y="16688"/>
                    <a:pt x="12705" y="16700"/>
                  </a:cubicBezTo>
                  <a:cubicBezTo>
                    <a:pt x="12752" y="16855"/>
                    <a:pt x="12800" y="16998"/>
                    <a:pt x="12824" y="17153"/>
                  </a:cubicBezTo>
                  <a:cubicBezTo>
                    <a:pt x="12836" y="17224"/>
                    <a:pt x="12871" y="17319"/>
                    <a:pt x="12883" y="17391"/>
                  </a:cubicBezTo>
                  <a:cubicBezTo>
                    <a:pt x="12919" y="17474"/>
                    <a:pt x="12931" y="17569"/>
                    <a:pt x="12967" y="17653"/>
                  </a:cubicBezTo>
                  <a:cubicBezTo>
                    <a:pt x="12991" y="17772"/>
                    <a:pt x="13014" y="17915"/>
                    <a:pt x="13050" y="18034"/>
                  </a:cubicBezTo>
                  <a:cubicBezTo>
                    <a:pt x="13062" y="18069"/>
                    <a:pt x="13086" y="18117"/>
                    <a:pt x="13086" y="18176"/>
                  </a:cubicBezTo>
                  <a:cubicBezTo>
                    <a:pt x="13122" y="18343"/>
                    <a:pt x="13157" y="18486"/>
                    <a:pt x="13181" y="18653"/>
                  </a:cubicBezTo>
                  <a:cubicBezTo>
                    <a:pt x="13181" y="18665"/>
                    <a:pt x="13205" y="18688"/>
                    <a:pt x="13205" y="18712"/>
                  </a:cubicBezTo>
                  <a:cubicBezTo>
                    <a:pt x="13241" y="18891"/>
                    <a:pt x="13276" y="19069"/>
                    <a:pt x="13324" y="19248"/>
                  </a:cubicBezTo>
                  <a:lnTo>
                    <a:pt x="13324" y="19260"/>
                  </a:lnTo>
                  <a:cubicBezTo>
                    <a:pt x="13360" y="19439"/>
                    <a:pt x="13395" y="19617"/>
                    <a:pt x="13419" y="19796"/>
                  </a:cubicBezTo>
                  <a:lnTo>
                    <a:pt x="13419" y="19820"/>
                  </a:lnTo>
                  <a:cubicBezTo>
                    <a:pt x="13455" y="19974"/>
                    <a:pt x="13479" y="20153"/>
                    <a:pt x="13514" y="20320"/>
                  </a:cubicBezTo>
                  <a:cubicBezTo>
                    <a:pt x="13514" y="20332"/>
                    <a:pt x="13514" y="20367"/>
                    <a:pt x="13526" y="20379"/>
                  </a:cubicBezTo>
                  <a:cubicBezTo>
                    <a:pt x="13562" y="20534"/>
                    <a:pt x="13574" y="20677"/>
                    <a:pt x="13598" y="20832"/>
                  </a:cubicBezTo>
                  <a:cubicBezTo>
                    <a:pt x="13622" y="20867"/>
                    <a:pt x="13622" y="20927"/>
                    <a:pt x="13633" y="20974"/>
                  </a:cubicBezTo>
                  <a:cubicBezTo>
                    <a:pt x="13645" y="21094"/>
                    <a:pt x="13657" y="21201"/>
                    <a:pt x="13693" y="21320"/>
                  </a:cubicBezTo>
                  <a:lnTo>
                    <a:pt x="13741" y="21582"/>
                  </a:lnTo>
                  <a:cubicBezTo>
                    <a:pt x="13753" y="21665"/>
                    <a:pt x="13753" y="21725"/>
                    <a:pt x="13764" y="21796"/>
                  </a:cubicBezTo>
                  <a:cubicBezTo>
                    <a:pt x="13776" y="21939"/>
                    <a:pt x="13812" y="22094"/>
                    <a:pt x="13824" y="22237"/>
                  </a:cubicBezTo>
                  <a:lnTo>
                    <a:pt x="13824" y="22272"/>
                  </a:lnTo>
                  <a:cubicBezTo>
                    <a:pt x="14074" y="24320"/>
                    <a:pt x="14193" y="26451"/>
                    <a:pt x="14134" y="28630"/>
                  </a:cubicBezTo>
                  <a:cubicBezTo>
                    <a:pt x="13991" y="35131"/>
                    <a:pt x="12407" y="41227"/>
                    <a:pt x="9704" y="45811"/>
                  </a:cubicBezTo>
                  <a:cubicBezTo>
                    <a:pt x="7073" y="50276"/>
                    <a:pt x="3644" y="52824"/>
                    <a:pt x="1" y="53062"/>
                  </a:cubicBezTo>
                  <a:lnTo>
                    <a:pt x="1" y="55860"/>
                  </a:lnTo>
                  <a:cubicBezTo>
                    <a:pt x="8740" y="55395"/>
                    <a:pt x="16015" y="43287"/>
                    <a:pt x="16372" y="28285"/>
                  </a:cubicBezTo>
                  <a:cubicBezTo>
                    <a:pt x="16658" y="16271"/>
                    <a:pt x="12431" y="5901"/>
                    <a:pt x="6264" y="1770"/>
                  </a:cubicBezTo>
                  <a:cubicBezTo>
                    <a:pt x="4478" y="674"/>
                    <a:pt x="2561" y="91"/>
                    <a:pt x="584" y="31"/>
                  </a:cubicBezTo>
                  <a:cubicBezTo>
                    <a:pt x="471" y="9"/>
                    <a:pt x="348" y="0"/>
                    <a:pt x="225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792995" y="656279"/>
              <a:ext cx="1251787" cy="3987441"/>
            </a:xfrm>
            <a:custGeom>
              <a:rect b="b" l="l" r="r" t="t"/>
              <a:pathLst>
                <a:path extrusionOk="0" h="54615" w="17146">
                  <a:moveTo>
                    <a:pt x="6263" y="0"/>
                  </a:moveTo>
                  <a:lnTo>
                    <a:pt x="6263" y="0"/>
                  </a:lnTo>
                  <a:cubicBezTo>
                    <a:pt x="12443" y="4144"/>
                    <a:pt x="16669" y="14514"/>
                    <a:pt x="16372" y="26527"/>
                  </a:cubicBezTo>
                  <a:cubicBezTo>
                    <a:pt x="16015" y="41529"/>
                    <a:pt x="8740" y="53650"/>
                    <a:pt x="1" y="54102"/>
                  </a:cubicBezTo>
                  <a:lnTo>
                    <a:pt x="1" y="54614"/>
                  </a:lnTo>
                  <a:cubicBezTo>
                    <a:pt x="4263" y="54185"/>
                    <a:pt x="8573" y="51066"/>
                    <a:pt x="11633" y="46184"/>
                  </a:cubicBezTo>
                  <a:cubicBezTo>
                    <a:pt x="14895" y="41005"/>
                    <a:pt x="16789" y="34088"/>
                    <a:pt x="16967" y="26694"/>
                  </a:cubicBezTo>
                  <a:cubicBezTo>
                    <a:pt x="17146" y="19312"/>
                    <a:pt x="15586" y="12299"/>
                    <a:pt x="12574" y="6965"/>
                  </a:cubicBezTo>
                  <a:cubicBezTo>
                    <a:pt x="10812" y="3834"/>
                    <a:pt x="8645" y="1465"/>
                    <a:pt x="6263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-793871" y="788352"/>
              <a:ext cx="1034516" cy="3577198"/>
            </a:xfrm>
            <a:custGeom>
              <a:rect b="b" l="l" r="r" t="t"/>
              <a:pathLst>
                <a:path extrusionOk="0" h="48996" w="14170">
                  <a:moveTo>
                    <a:pt x="1" y="1"/>
                  </a:moveTo>
                  <a:lnTo>
                    <a:pt x="1" y="3454"/>
                  </a:lnTo>
                  <a:lnTo>
                    <a:pt x="358" y="3454"/>
                  </a:lnTo>
                  <a:cubicBezTo>
                    <a:pt x="1191" y="3466"/>
                    <a:pt x="2025" y="3656"/>
                    <a:pt x="2811" y="4013"/>
                  </a:cubicBezTo>
                  <a:cubicBezTo>
                    <a:pt x="5049" y="4954"/>
                    <a:pt x="7049" y="7014"/>
                    <a:pt x="8633" y="10050"/>
                  </a:cubicBezTo>
                  <a:cubicBezTo>
                    <a:pt x="10740" y="14086"/>
                    <a:pt x="11836" y="19408"/>
                    <a:pt x="11693" y="25016"/>
                  </a:cubicBezTo>
                  <a:cubicBezTo>
                    <a:pt x="11562" y="30624"/>
                    <a:pt x="10228" y="35874"/>
                    <a:pt x="7918" y="39827"/>
                  </a:cubicBezTo>
                  <a:cubicBezTo>
                    <a:pt x="6335" y="42530"/>
                    <a:pt x="4430" y="44411"/>
                    <a:pt x="2370" y="45328"/>
                  </a:cubicBezTo>
                  <a:cubicBezTo>
                    <a:pt x="1596" y="45697"/>
                    <a:pt x="799" y="45923"/>
                    <a:pt x="1" y="45995"/>
                  </a:cubicBezTo>
                  <a:lnTo>
                    <a:pt x="1" y="48995"/>
                  </a:lnTo>
                  <a:cubicBezTo>
                    <a:pt x="7526" y="48566"/>
                    <a:pt x="13800" y="37958"/>
                    <a:pt x="14122" y="24837"/>
                  </a:cubicBezTo>
                  <a:cubicBezTo>
                    <a:pt x="14169" y="22742"/>
                    <a:pt x="14062" y="20682"/>
                    <a:pt x="13824" y="18729"/>
                  </a:cubicBezTo>
                  <a:lnTo>
                    <a:pt x="13824" y="18706"/>
                  </a:lnTo>
                  <a:cubicBezTo>
                    <a:pt x="13812" y="18551"/>
                    <a:pt x="13776" y="18408"/>
                    <a:pt x="13764" y="18253"/>
                  </a:cubicBezTo>
                  <a:cubicBezTo>
                    <a:pt x="13753" y="18182"/>
                    <a:pt x="13753" y="18122"/>
                    <a:pt x="13741" y="18051"/>
                  </a:cubicBezTo>
                  <a:lnTo>
                    <a:pt x="13693" y="17789"/>
                  </a:lnTo>
                  <a:cubicBezTo>
                    <a:pt x="13681" y="17658"/>
                    <a:pt x="13657" y="17563"/>
                    <a:pt x="13633" y="17444"/>
                  </a:cubicBezTo>
                  <a:cubicBezTo>
                    <a:pt x="13622" y="17396"/>
                    <a:pt x="13622" y="17336"/>
                    <a:pt x="13598" y="17289"/>
                  </a:cubicBezTo>
                  <a:cubicBezTo>
                    <a:pt x="13574" y="17146"/>
                    <a:pt x="13562" y="16991"/>
                    <a:pt x="13526" y="16848"/>
                  </a:cubicBezTo>
                  <a:cubicBezTo>
                    <a:pt x="13526" y="16824"/>
                    <a:pt x="13526" y="16801"/>
                    <a:pt x="13514" y="16789"/>
                  </a:cubicBezTo>
                  <a:cubicBezTo>
                    <a:pt x="13479" y="16622"/>
                    <a:pt x="13455" y="16443"/>
                    <a:pt x="13419" y="16277"/>
                  </a:cubicBezTo>
                  <a:lnTo>
                    <a:pt x="13419" y="16265"/>
                  </a:lnTo>
                  <a:cubicBezTo>
                    <a:pt x="13395" y="16086"/>
                    <a:pt x="13348" y="15908"/>
                    <a:pt x="13324" y="15729"/>
                  </a:cubicBezTo>
                  <a:lnTo>
                    <a:pt x="13324" y="15717"/>
                  </a:lnTo>
                  <a:cubicBezTo>
                    <a:pt x="13288" y="15539"/>
                    <a:pt x="13241" y="15360"/>
                    <a:pt x="13205" y="15181"/>
                  </a:cubicBezTo>
                  <a:cubicBezTo>
                    <a:pt x="13205" y="15158"/>
                    <a:pt x="13181" y="15146"/>
                    <a:pt x="13181" y="15122"/>
                  </a:cubicBezTo>
                  <a:cubicBezTo>
                    <a:pt x="13157" y="14955"/>
                    <a:pt x="13110" y="14800"/>
                    <a:pt x="13086" y="14646"/>
                  </a:cubicBezTo>
                  <a:cubicBezTo>
                    <a:pt x="13062" y="14598"/>
                    <a:pt x="13050" y="14550"/>
                    <a:pt x="13050" y="14491"/>
                  </a:cubicBezTo>
                  <a:cubicBezTo>
                    <a:pt x="13026" y="14372"/>
                    <a:pt x="12991" y="14241"/>
                    <a:pt x="12967" y="14122"/>
                  </a:cubicBezTo>
                  <a:cubicBezTo>
                    <a:pt x="12931" y="14026"/>
                    <a:pt x="12919" y="13943"/>
                    <a:pt x="12883" y="13848"/>
                  </a:cubicBezTo>
                  <a:cubicBezTo>
                    <a:pt x="12871" y="13776"/>
                    <a:pt x="12836" y="13693"/>
                    <a:pt x="12824" y="13610"/>
                  </a:cubicBezTo>
                  <a:cubicBezTo>
                    <a:pt x="12776" y="13467"/>
                    <a:pt x="12752" y="13312"/>
                    <a:pt x="12705" y="13169"/>
                  </a:cubicBezTo>
                  <a:cubicBezTo>
                    <a:pt x="12705" y="13157"/>
                    <a:pt x="12693" y="13122"/>
                    <a:pt x="12693" y="13110"/>
                  </a:cubicBezTo>
                  <a:cubicBezTo>
                    <a:pt x="10466" y="5430"/>
                    <a:pt x="5894" y="120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793871" y="784921"/>
              <a:ext cx="925808" cy="961469"/>
            </a:xfrm>
            <a:custGeom>
              <a:rect b="b" l="l" r="r" t="t"/>
              <a:pathLst>
                <a:path extrusionOk="0" h="13169" w="12681">
                  <a:moveTo>
                    <a:pt x="1" y="0"/>
                  </a:moveTo>
                  <a:lnTo>
                    <a:pt x="1" y="48"/>
                  </a:lnTo>
                  <a:cubicBezTo>
                    <a:pt x="120" y="48"/>
                    <a:pt x="234" y="43"/>
                    <a:pt x="342" y="43"/>
                  </a:cubicBezTo>
                  <a:cubicBezTo>
                    <a:pt x="396" y="43"/>
                    <a:pt x="449" y="44"/>
                    <a:pt x="501" y="48"/>
                  </a:cubicBezTo>
                  <a:cubicBezTo>
                    <a:pt x="4218" y="138"/>
                    <a:pt x="7546" y="2683"/>
                    <a:pt x="9980" y="6775"/>
                  </a:cubicBezTo>
                  <a:lnTo>
                    <a:pt x="9980" y="6775"/>
                  </a:lnTo>
                  <a:cubicBezTo>
                    <a:pt x="7438" y="2480"/>
                    <a:pt x="4079" y="78"/>
                    <a:pt x="429" y="0"/>
                  </a:cubicBezTo>
                  <a:close/>
                  <a:moveTo>
                    <a:pt x="9980" y="6775"/>
                  </a:moveTo>
                  <a:cubicBezTo>
                    <a:pt x="10166" y="7090"/>
                    <a:pt x="10348" y="7416"/>
                    <a:pt x="10526" y="7751"/>
                  </a:cubicBezTo>
                  <a:cubicBezTo>
                    <a:pt x="11395" y="9394"/>
                    <a:pt x="12109" y="11228"/>
                    <a:pt x="12681" y="13169"/>
                  </a:cubicBezTo>
                  <a:cubicBezTo>
                    <a:pt x="11993" y="10778"/>
                    <a:pt x="11077" y="8619"/>
                    <a:pt x="9980" y="6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94516" y="2014092"/>
              <a:ext cx="1825" cy="4381"/>
            </a:xfrm>
            <a:custGeom>
              <a:rect b="b" l="l" r="r" t="t"/>
              <a:pathLst>
                <a:path extrusionOk="0" h="60" w="25">
                  <a:moveTo>
                    <a:pt x="0" y="0"/>
                  </a:moveTo>
                  <a:cubicBezTo>
                    <a:pt x="0" y="13"/>
                    <a:pt x="1" y="47"/>
                    <a:pt x="24" y="59"/>
                  </a:cubicBezTo>
                  <a:cubicBezTo>
                    <a:pt x="1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00576" y="2050524"/>
              <a:ext cx="1825" cy="11390"/>
            </a:xfrm>
            <a:custGeom>
              <a:rect b="b" l="l" r="r" t="t"/>
              <a:pathLst>
                <a:path extrusionOk="0" h="156" w="25">
                  <a:moveTo>
                    <a:pt x="1" y="1"/>
                  </a:moveTo>
                  <a:cubicBezTo>
                    <a:pt x="12" y="48"/>
                    <a:pt x="12" y="108"/>
                    <a:pt x="24" y="156"/>
                  </a:cubicBezTo>
                  <a:cubicBezTo>
                    <a:pt x="24" y="96"/>
                    <a:pt x="12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06635" y="2087028"/>
              <a:ext cx="3577" cy="19202"/>
            </a:xfrm>
            <a:custGeom>
              <a:rect b="b" l="l" r="r" t="t"/>
              <a:pathLst>
                <a:path extrusionOk="0" h="263" w="49">
                  <a:moveTo>
                    <a:pt x="1" y="1"/>
                  </a:moveTo>
                  <a:cubicBezTo>
                    <a:pt x="1" y="84"/>
                    <a:pt x="13" y="168"/>
                    <a:pt x="49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11016" y="2120977"/>
              <a:ext cx="4380" cy="33074"/>
            </a:xfrm>
            <a:custGeom>
              <a:rect b="b" l="l" r="r" t="t"/>
              <a:pathLst>
                <a:path extrusionOk="0" h="453" w="60">
                  <a:moveTo>
                    <a:pt x="0" y="0"/>
                  </a:moveTo>
                  <a:lnTo>
                    <a:pt x="0" y="0"/>
                  </a:lnTo>
                  <a:cubicBezTo>
                    <a:pt x="12" y="155"/>
                    <a:pt x="48" y="298"/>
                    <a:pt x="60" y="453"/>
                  </a:cubicBezTo>
                  <a:cubicBezTo>
                    <a:pt x="48" y="298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133627" y="1749801"/>
              <a:ext cx="8761" cy="33074"/>
            </a:xfrm>
            <a:custGeom>
              <a:rect b="b" l="l" r="r" t="t"/>
              <a:pathLst>
                <a:path extrusionOk="0" h="453" w="120">
                  <a:moveTo>
                    <a:pt x="1" y="0"/>
                  </a:moveTo>
                  <a:cubicBezTo>
                    <a:pt x="48" y="155"/>
                    <a:pt x="84" y="298"/>
                    <a:pt x="120" y="453"/>
                  </a:cubicBezTo>
                  <a:cubicBezTo>
                    <a:pt x="96" y="298"/>
                    <a:pt x="48" y="15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70131" y="1892314"/>
              <a:ext cx="949" cy="4454"/>
            </a:xfrm>
            <a:custGeom>
              <a:rect b="b" l="l" r="r" t="t"/>
              <a:pathLst>
                <a:path extrusionOk="0" h="61" w="13">
                  <a:moveTo>
                    <a:pt x="1" y="1"/>
                  </a:moveTo>
                  <a:cubicBezTo>
                    <a:pt x="1" y="13"/>
                    <a:pt x="13" y="25"/>
                    <a:pt x="13" y="60"/>
                  </a:cubicBezTo>
                  <a:cubicBezTo>
                    <a:pt x="13" y="25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46695" y="1800177"/>
              <a:ext cx="6133" cy="19202"/>
            </a:xfrm>
            <a:custGeom>
              <a:rect b="b" l="l" r="r" t="t"/>
              <a:pathLst>
                <a:path extrusionOk="0" h="263" w="84">
                  <a:moveTo>
                    <a:pt x="0" y="1"/>
                  </a:moveTo>
                  <a:cubicBezTo>
                    <a:pt x="36" y="84"/>
                    <a:pt x="48" y="179"/>
                    <a:pt x="84" y="263"/>
                  </a:cubicBezTo>
                  <a:cubicBezTo>
                    <a:pt x="60" y="179"/>
                    <a:pt x="36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-793871" y="2154853"/>
              <a:ext cx="1034005" cy="2248854"/>
            </a:xfrm>
            <a:custGeom>
              <a:rect b="b" l="l" r="r" t="t"/>
              <a:pathLst>
                <a:path extrusionOk="0" h="30802" w="14163">
                  <a:moveTo>
                    <a:pt x="13824" y="1"/>
                  </a:moveTo>
                  <a:lnTo>
                    <a:pt x="13824" y="1"/>
                  </a:lnTo>
                  <a:cubicBezTo>
                    <a:pt x="13951" y="1044"/>
                    <a:pt x="14044" y="2105"/>
                    <a:pt x="14097" y="3180"/>
                  </a:cubicBezTo>
                  <a:lnTo>
                    <a:pt x="14097" y="3180"/>
                  </a:lnTo>
                  <a:cubicBezTo>
                    <a:pt x="14048" y="2100"/>
                    <a:pt x="13956" y="1037"/>
                    <a:pt x="13824" y="1"/>
                  </a:cubicBezTo>
                  <a:close/>
                  <a:moveTo>
                    <a:pt x="14097" y="3180"/>
                  </a:moveTo>
                  <a:cubicBezTo>
                    <a:pt x="14141" y="4148"/>
                    <a:pt x="14150" y="5130"/>
                    <a:pt x="14122" y="6120"/>
                  </a:cubicBezTo>
                  <a:cubicBezTo>
                    <a:pt x="13812" y="19229"/>
                    <a:pt x="7549" y="29826"/>
                    <a:pt x="1" y="30278"/>
                  </a:cubicBezTo>
                  <a:lnTo>
                    <a:pt x="1" y="30802"/>
                  </a:lnTo>
                  <a:cubicBezTo>
                    <a:pt x="3644" y="30564"/>
                    <a:pt x="7049" y="28016"/>
                    <a:pt x="9704" y="23551"/>
                  </a:cubicBezTo>
                  <a:cubicBezTo>
                    <a:pt x="12407" y="18967"/>
                    <a:pt x="13991" y="12859"/>
                    <a:pt x="14134" y="6358"/>
                  </a:cubicBezTo>
                  <a:cubicBezTo>
                    <a:pt x="14163" y="5289"/>
                    <a:pt x="14149" y="4228"/>
                    <a:pt x="14097" y="3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58888" y="1847998"/>
              <a:ext cx="2628" cy="10513"/>
            </a:xfrm>
            <a:custGeom>
              <a:rect b="b" l="l" r="r" t="t"/>
              <a:pathLst>
                <a:path extrusionOk="0" h="144" w="36">
                  <a:moveTo>
                    <a:pt x="0" y="1"/>
                  </a:moveTo>
                  <a:cubicBezTo>
                    <a:pt x="12" y="36"/>
                    <a:pt x="36" y="84"/>
                    <a:pt x="36" y="143"/>
                  </a:cubicBezTo>
                  <a:cubicBezTo>
                    <a:pt x="36" y="84"/>
                    <a:pt x="12" y="3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86704" y="1974887"/>
              <a:ext cx="73" cy="949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79695" y="1934951"/>
              <a:ext cx="73" cy="949"/>
            </a:xfrm>
            <a:custGeom>
              <a:rect b="b" l="l" r="r" t="t"/>
              <a:pathLst>
                <a:path extrusionOk="0" h="13" w="1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-793871" y="-205148"/>
              <a:ext cx="1817668" cy="5553798"/>
            </a:xfrm>
            <a:custGeom>
              <a:rect b="b" l="l" r="r" t="t"/>
              <a:pathLst>
                <a:path extrusionOk="0" h="76069" w="24897">
                  <a:moveTo>
                    <a:pt x="13" y="0"/>
                  </a:moveTo>
                  <a:lnTo>
                    <a:pt x="13" y="3131"/>
                  </a:lnTo>
                  <a:cubicBezTo>
                    <a:pt x="179" y="3131"/>
                    <a:pt x="351" y="3126"/>
                    <a:pt x="518" y="3126"/>
                  </a:cubicBezTo>
                  <a:cubicBezTo>
                    <a:pt x="601" y="3126"/>
                    <a:pt x="683" y="3127"/>
                    <a:pt x="763" y="3131"/>
                  </a:cubicBezTo>
                  <a:cubicBezTo>
                    <a:pt x="6680" y="3274"/>
                    <a:pt x="11609" y="7537"/>
                    <a:pt x="15598" y="14323"/>
                  </a:cubicBezTo>
                  <a:cubicBezTo>
                    <a:pt x="19491" y="20979"/>
                    <a:pt x="22075" y="29254"/>
                    <a:pt x="21849" y="38457"/>
                  </a:cubicBezTo>
                  <a:cubicBezTo>
                    <a:pt x="21623" y="47673"/>
                    <a:pt x="19277" y="56900"/>
                    <a:pt x="15050" y="63341"/>
                  </a:cubicBezTo>
                  <a:cubicBezTo>
                    <a:pt x="10966" y="69592"/>
                    <a:pt x="5609" y="72557"/>
                    <a:pt x="1" y="72735"/>
                  </a:cubicBezTo>
                  <a:lnTo>
                    <a:pt x="1" y="76069"/>
                  </a:lnTo>
                  <a:cubicBezTo>
                    <a:pt x="6323" y="75998"/>
                    <a:pt x="12157" y="73628"/>
                    <a:pt x="16777" y="66770"/>
                  </a:cubicBezTo>
                  <a:cubicBezTo>
                    <a:pt x="21504" y="59734"/>
                    <a:pt x="24409" y="48673"/>
                    <a:pt x="24647" y="38636"/>
                  </a:cubicBezTo>
                  <a:cubicBezTo>
                    <a:pt x="24897" y="28575"/>
                    <a:pt x="22611" y="19050"/>
                    <a:pt x="18229" y="11811"/>
                  </a:cubicBezTo>
                  <a:cubicBezTo>
                    <a:pt x="13717" y="4346"/>
                    <a:pt x="7549" y="167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-709547" y="280724"/>
              <a:ext cx="121777" cy="17449"/>
            </a:xfrm>
            <a:custGeom>
              <a:rect b="b" l="l" r="r" t="t"/>
              <a:pathLst>
                <a:path extrusionOk="0" h="239" w="1668">
                  <a:moveTo>
                    <a:pt x="1" y="1"/>
                  </a:moveTo>
                  <a:cubicBezTo>
                    <a:pt x="572" y="48"/>
                    <a:pt x="1120" y="132"/>
                    <a:pt x="1668" y="239"/>
                  </a:cubicBezTo>
                  <a:cubicBezTo>
                    <a:pt x="1120" y="120"/>
                    <a:pt x="572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-792995" y="23441"/>
              <a:ext cx="1614269" cy="5081861"/>
            </a:xfrm>
            <a:custGeom>
              <a:rect b="b" l="l" r="r" t="t"/>
              <a:pathLst>
                <a:path extrusionOk="0" h="69605" w="22111">
                  <a:moveTo>
                    <a:pt x="13" y="0"/>
                  </a:moveTo>
                  <a:lnTo>
                    <a:pt x="13" y="3465"/>
                  </a:lnTo>
                  <a:cubicBezTo>
                    <a:pt x="394" y="3465"/>
                    <a:pt x="775" y="3501"/>
                    <a:pt x="1144" y="3525"/>
                  </a:cubicBezTo>
                  <a:cubicBezTo>
                    <a:pt x="1715" y="3560"/>
                    <a:pt x="2263" y="3644"/>
                    <a:pt x="2811" y="3763"/>
                  </a:cubicBezTo>
                  <a:cubicBezTo>
                    <a:pt x="13550" y="5775"/>
                    <a:pt x="22111" y="17717"/>
                    <a:pt x="21682" y="35433"/>
                  </a:cubicBezTo>
                  <a:cubicBezTo>
                    <a:pt x="21223" y="54467"/>
                    <a:pt x="13073" y="67418"/>
                    <a:pt x="1268" y="67418"/>
                  </a:cubicBezTo>
                  <a:cubicBezTo>
                    <a:pt x="1140" y="67418"/>
                    <a:pt x="1011" y="67417"/>
                    <a:pt x="882" y="67413"/>
                  </a:cubicBezTo>
                  <a:cubicBezTo>
                    <a:pt x="584" y="67413"/>
                    <a:pt x="286" y="67390"/>
                    <a:pt x="1" y="67378"/>
                  </a:cubicBezTo>
                  <a:lnTo>
                    <a:pt x="1" y="69604"/>
                  </a:lnTo>
                  <a:cubicBezTo>
                    <a:pt x="5597" y="69426"/>
                    <a:pt x="10954" y="66461"/>
                    <a:pt x="15050" y="60210"/>
                  </a:cubicBezTo>
                  <a:cubicBezTo>
                    <a:pt x="19253" y="53769"/>
                    <a:pt x="21622" y="44542"/>
                    <a:pt x="21849" y="35326"/>
                  </a:cubicBezTo>
                  <a:cubicBezTo>
                    <a:pt x="22075" y="26123"/>
                    <a:pt x="19491" y="17824"/>
                    <a:pt x="15598" y="11192"/>
                  </a:cubicBezTo>
                  <a:cubicBezTo>
                    <a:pt x="11609" y="4406"/>
                    <a:pt x="6692" y="143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-792995" y="1040450"/>
              <a:ext cx="834549" cy="3103363"/>
            </a:xfrm>
            <a:custGeom>
              <a:rect b="b" l="l" r="r" t="t"/>
              <a:pathLst>
                <a:path extrusionOk="0" h="42506" w="11431">
                  <a:moveTo>
                    <a:pt x="286" y="1"/>
                  </a:moveTo>
                  <a:cubicBezTo>
                    <a:pt x="179" y="1"/>
                    <a:pt x="96" y="1"/>
                    <a:pt x="1" y="13"/>
                  </a:cubicBezTo>
                  <a:lnTo>
                    <a:pt x="1" y="2680"/>
                  </a:lnTo>
                  <a:lnTo>
                    <a:pt x="132" y="2680"/>
                  </a:lnTo>
                  <a:cubicBezTo>
                    <a:pt x="5656" y="2811"/>
                    <a:pt x="9942" y="11264"/>
                    <a:pt x="9692" y="21515"/>
                  </a:cubicBezTo>
                  <a:cubicBezTo>
                    <a:pt x="9454" y="31302"/>
                    <a:pt x="5180" y="39244"/>
                    <a:pt x="1" y="39839"/>
                  </a:cubicBezTo>
                  <a:lnTo>
                    <a:pt x="1" y="42506"/>
                  </a:lnTo>
                  <a:cubicBezTo>
                    <a:pt x="810" y="42435"/>
                    <a:pt x="1596" y="42220"/>
                    <a:pt x="2370" y="41863"/>
                  </a:cubicBezTo>
                  <a:cubicBezTo>
                    <a:pt x="4216" y="40970"/>
                    <a:pt x="5942" y="39232"/>
                    <a:pt x="7418" y="36755"/>
                  </a:cubicBezTo>
                  <a:cubicBezTo>
                    <a:pt x="9776" y="32755"/>
                    <a:pt x="11169" y="27349"/>
                    <a:pt x="11300" y="21551"/>
                  </a:cubicBezTo>
                  <a:cubicBezTo>
                    <a:pt x="11431" y="15741"/>
                    <a:pt x="10312" y="10288"/>
                    <a:pt x="8145" y="6168"/>
                  </a:cubicBezTo>
                  <a:cubicBezTo>
                    <a:pt x="6668" y="3370"/>
                    <a:pt x="4823" y="1453"/>
                    <a:pt x="2811" y="560"/>
                  </a:cubicBezTo>
                  <a:cubicBezTo>
                    <a:pt x="2001" y="215"/>
                    <a:pt x="1144" y="25"/>
                    <a:pt x="286" y="1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-619965" y="1080459"/>
              <a:ext cx="691089" cy="3016481"/>
            </a:xfrm>
            <a:custGeom>
              <a:rect b="b" l="l" r="r" t="t"/>
              <a:pathLst>
                <a:path extrusionOk="0" h="41316" w="9466">
                  <a:moveTo>
                    <a:pt x="441" y="0"/>
                  </a:moveTo>
                  <a:lnTo>
                    <a:pt x="441" y="0"/>
                  </a:lnTo>
                  <a:cubicBezTo>
                    <a:pt x="2453" y="905"/>
                    <a:pt x="4286" y="2834"/>
                    <a:pt x="5775" y="5632"/>
                  </a:cubicBezTo>
                  <a:cubicBezTo>
                    <a:pt x="7942" y="9740"/>
                    <a:pt x="9061" y="15193"/>
                    <a:pt x="8930" y="21003"/>
                  </a:cubicBezTo>
                  <a:cubicBezTo>
                    <a:pt x="8799" y="26801"/>
                    <a:pt x="7406" y="32207"/>
                    <a:pt x="5048" y="36207"/>
                  </a:cubicBezTo>
                  <a:cubicBezTo>
                    <a:pt x="3572" y="38696"/>
                    <a:pt x="1846" y="40434"/>
                    <a:pt x="0" y="41315"/>
                  </a:cubicBezTo>
                  <a:cubicBezTo>
                    <a:pt x="2072" y="40398"/>
                    <a:pt x="3977" y="38517"/>
                    <a:pt x="5548" y="35814"/>
                  </a:cubicBezTo>
                  <a:cubicBezTo>
                    <a:pt x="7858" y="31861"/>
                    <a:pt x="9192" y="26611"/>
                    <a:pt x="9335" y="21003"/>
                  </a:cubicBezTo>
                  <a:cubicBezTo>
                    <a:pt x="9466" y="15395"/>
                    <a:pt x="8370" y="10073"/>
                    <a:pt x="6263" y="6025"/>
                  </a:cubicBezTo>
                  <a:cubicBezTo>
                    <a:pt x="4691" y="3013"/>
                    <a:pt x="2679" y="941"/>
                    <a:pt x="441" y="0"/>
                  </a:cubicBezTo>
                  <a:close/>
                </a:path>
              </a:pathLst>
            </a:custGeom>
            <a:solidFill>
              <a:srgbClr val="D10D0D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-793871" y="1040450"/>
              <a:ext cx="20953" cy="73"/>
            </a:xfrm>
            <a:custGeom>
              <a:rect b="b" l="l" r="r" t="t"/>
              <a:pathLst>
                <a:path extrusionOk="0" h="1" w="287">
                  <a:moveTo>
                    <a:pt x="287" y="1"/>
                  </a:moveTo>
                  <a:lnTo>
                    <a:pt x="19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-1420575" y="279847"/>
              <a:ext cx="627645" cy="265245"/>
            </a:xfrm>
            <a:custGeom>
              <a:rect b="b" l="l" r="r" t="t"/>
              <a:pathLst>
                <a:path extrusionOk="0" h="3633" w="8597">
                  <a:moveTo>
                    <a:pt x="8597" y="1"/>
                  </a:moveTo>
                  <a:cubicBezTo>
                    <a:pt x="5513" y="108"/>
                    <a:pt x="2596" y="1394"/>
                    <a:pt x="0" y="3632"/>
                  </a:cubicBezTo>
                  <a:cubicBezTo>
                    <a:pt x="2644" y="1894"/>
                    <a:pt x="5668" y="1275"/>
                    <a:pt x="8597" y="1132"/>
                  </a:cubicBezTo>
                  <a:lnTo>
                    <a:pt x="8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-1171105" y="520630"/>
              <a:ext cx="378179" cy="117473"/>
            </a:xfrm>
            <a:custGeom>
              <a:rect b="b" l="l" r="r" t="t"/>
              <a:pathLst>
                <a:path extrusionOk="0" h="1609" w="5180">
                  <a:moveTo>
                    <a:pt x="5180" y="1"/>
                  </a:moveTo>
                  <a:cubicBezTo>
                    <a:pt x="3382" y="60"/>
                    <a:pt x="1632" y="632"/>
                    <a:pt x="1" y="1608"/>
                  </a:cubicBezTo>
                  <a:cubicBezTo>
                    <a:pt x="1655" y="703"/>
                    <a:pt x="3394" y="203"/>
                    <a:pt x="5180" y="156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-887760" y="4143679"/>
              <a:ext cx="93961" cy="3577"/>
            </a:xfrm>
            <a:custGeom>
              <a:rect b="b" l="l" r="r" t="t"/>
              <a:pathLst>
                <a:path extrusionOk="0" h="49" w="1287">
                  <a:moveTo>
                    <a:pt x="1287" y="1"/>
                  </a:moveTo>
                  <a:cubicBezTo>
                    <a:pt x="1093" y="18"/>
                    <a:pt x="905" y="35"/>
                    <a:pt x="711" y="35"/>
                  </a:cubicBezTo>
                  <a:cubicBezTo>
                    <a:pt x="631" y="35"/>
                    <a:pt x="549" y="32"/>
                    <a:pt x="465" y="25"/>
                  </a:cubicBezTo>
                  <a:cubicBezTo>
                    <a:pt x="322" y="25"/>
                    <a:pt x="168" y="13"/>
                    <a:pt x="1" y="1"/>
                  </a:cubicBezTo>
                  <a:lnTo>
                    <a:pt x="1" y="1"/>
                  </a:lnTo>
                  <a:cubicBezTo>
                    <a:pt x="215" y="25"/>
                    <a:pt x="406" y="49"/>
                    <a:pt x="620" y="49"/>
                  </a:cubicBezTo>
                  <a:cubicBezTo>
                    <a:pt x="834" y="49"/>
                    <a:pt x="1061" y="49"/>
                    <a:pt x="1287" y="25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32"/>
          <p:cNvSpPr/>
          <p:nvPr/>
        </p:nvSpPr>
        <p:spPr>
          <a:xfrm>
            <a:off x="229150" y="1158263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2"/>
          <p:cNvSpPr/>
          <p:nvPr/>
        </p:nvSpPr>
        <p:spPr>
          <a:xfrm>
            <a:off x="2273700" y="463706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2"/>
          <p:cNvSpPr/>
          <p:nvPr/>
        </p:nvSpPr>
        <p:spPr>
          <a:xfrm>
            <a:off x="8734325" y="1225550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34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3"/>
          <p:cNvSpPr txBox="1"/>
          <p:nvPr>
            <p:ph type="title"/>
          </p:nvPr>
        </p:nvSpPr>
        <p:spPr>
          <a:xfrm>
            <a:off x="886225" y="1975800"/>
            <a:ext cx="4026900" cy="11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8" name="Google Shape;618;p33"/>
          <p:cNvSpPr/>
          <p:nvPr/>
        </p:nvSpPr>
        <p:spPr>
          <a:xfrm>
            <a:off x="5807875" y="235911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3"/>
          <p:cNvSpPr/>
          <p:nvPr/>
        </p:nvSpPr>
        <p:spPr>
          <a:xfrm>
            <a:off x="2587625" y="4673679"/>
            <a:ext cx="123902" cy="11652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3"/>
          <p:cNvSpPr/>
          <p:nvPr/>
        </p:nvSpPr>
        <p:spPr>
          <a:xfrm>
            <a:off x="699200" y="543204"/>
            <a:ext cx="123902" cy="11652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3"/>
          <p:cNvSpPr/>
          <p:nvPr/>
        </p:nvSpPr>
        <p:spPr>
          <a:xfrm>
            <a:off x="0" y="3449271"/>
            <a:ext cx="293026" cy="27557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0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4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4" name="Google Shape;624;p34"/>
          <p:cNvSpPr txBox="1"/>
          <p:nvPr>
            <p:ph idx="2" type="title"/>
          </p:nvPr>
        </p:nvSpPr>
        <p:spPr>
          <a:xfrm>
            <a:off x="963425" y="2112025"/>
            <a:ext cx="23475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5" name="Google Shape;625;p34"/>
          <p:cNvSpPr txBox="1"/>
          <p:nvPr>
            <p:ph idx="1" type="subTitle"/>
          </p:nvPr>
        </p:nvSpPr>
        <p:spPr>
          <a:xfrm>
            <a:off x="963451" y="2696510"/>
            <a:ext cx="20388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6" name="Google Shape;626;p34"/>
          <p:cNvSpPr txBox="1"/>
          <p:nvPr>
            <p:ph idx="3" type="title"/>
          </p:nvPr>
        </p:nvSpPr>
        <p:spPr>
          <a:xfrm>
            <a:off x="5833075" y="2111900"/>
            <a:ext cx="23475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7" name="Google Shape;627;p34"/>
          <p:cNvSpPr txBox="1"/>
          <p:nvPr>
            <p:ph idx="4" type="subTitle"/>
          </p:nvPr>
        </p:nvSpPr>
        <p:spPr>
          <a:xfrm>
            <a:off x="6141774" y="2696510"/>
            <a:ext cx="20388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8" name="Google Shape;628;p34"/>
          <p:cNvSpPr/>
          <p:nvPr/>
        </p:nvSpPr>
        <p:spPr>
          <a:xfrm>
            <a:off x="229150" y="1158263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2273700" y="463706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8337950" y="4427975"/>
            <a:ext cx="222326" cy="209081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1" name="Google Shape;631;p34"/>
          <p:cNvGrpSpPr/>
          <p:nvPr/>
        </p:nvGrpSpPr>
        <p:grpSpPr>
          <a:xfrm rot="317354">
            <a:off x="4253072" y="-2178132"/>
            <a:ext cx="6370649" cy="5247352"/>
            <a:chOff x="3270131" y="-2428527"/>
            <a:chExt cx="8560760" cy="7052238"/>
          </a:xfrm>
        </p:grpSpPr>
        <p:sp>
          <p:nvSpPr>
            <p:cNvPr id="632" name="Google Shape;632;p34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4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39" name="Google Shape;639;p35"/>
          <p:cNvSpPr txBox="1"/>
          <p:nvPr>
            <p:ph idx="2" type="title"/>
          </p:nvPr>
        </p:nvSpPr>
        <p:spPr>
          <a:xfrm>
            <a:off x="649174" y="2797825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40" name="Google Shape;640;p35"/>
          <p:cNvSpPr txBox="1"/>
          <p:nvPr>
            <p:ph idx="1" type="subTitle"/>
          </p:nvPr>
        </p:nvSpPr>
        <p:spPr>
          <a:xfrm>
            <a:off x="795360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1" name="Google Shape;641;p35"/>
          <p:cNvSpPr txBox="1"/>
          <p:nvPr>
            <p:ph idx="3" type="title"/>
          </p:nvPr>
        </p:nvSpPr>
        <p:spPr>
          <a:xfrm>
            <a:off x="3294900" y="27977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42" name="Google Shape;642;p35"/>
          <p:cNvSpPr txBox="1"/>
          <p:nvPr>
            <p:ph idx="4" type="subTitle"/>
          </p:nvPr>
        </p:nvSpPr>
        <p:spPr>
          <a:xfrm>
            <a:off x="3441086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3" name="Google Shape;643;p35"/>
          <p:cNvSpPr txBox="1"/>
          <p:nvPr>
            <p:ph idx="5" type="title"/>
          </p:nvPr>
        </p:nvSpPr>
        <p:spPr>
          <a:xfrm>
            <a:off x="5927201" y="27977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44" name="Google Shape;644;p35"/>
          <p:cNvSpPr txBox="1"/>
          <p:nvPr>
            <p:ph idx="6" type="subTitle"/>
          </p:nvPr>
        </p:nvSpPr>
        <p:spPr>
          <a:xfrm>
            <a:off x="6073387" y="33755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5" name="Google Shape;645;p35"/>
          <p:cNvSpPr/>
          <p:nvPr/>
        </p:nvSpPr>
        <p:spPr>
          <a:xfrm>
            <a:off x="8430812" y="29971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"/>
          <p:cNvSpPr/>
          <p:nvPr/>
        </p:nvSpPr>
        <p:spPr>
          <a:xfrm>
            <a:off x="365650" y="445741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8481405" y="4593330"/>
            <a:ext cx="146023" cy="137339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3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/>
          <p:nvPr>
            <p:ph idx="1" type="body"/>
          </p:nvPr>
        </p:nvSpPr>
        <p:spPr>
          <a:xfrm>
            <a:off x="557925" y="1299625"/>
            <a:ext cx="37662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0" name="Google Shape;650;p36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51" name="Google Shape;651;p36"/>
          <p:cNvGrpSpPr/>
          <p:nvPr/>
        </p:nvGrpSpPr>
        <p:grpSpPr>
          <a:xfrm rot="1872911">
            <a:off x="5026159" y="-1602649"/>
            <a:ext cx="7895831" cy="6504478"/>
            <a:chOff x="3270131" y="-2428527"/>
            <a:chExt cx="8560760" cy="7052238"/>
          </a:xfrm>
        </p:grpSpPr>
        <p:sp>
          <p:nvSpPr>
            <p:cNvPr id="652" name="Google Shape;652;p36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6"/>
          <p:cNvGrpSpPr/>
          <p:nvPr/>
        </p:nvGrpSpPr>
        <p:grpSpPr>
          <a:xfrm rot="1873144">
            <a:off x="2311851" y="-654614"/>
            <a:ext cx="9687004" cy="7980022"/>
            <a:chOff x="3270131" y="-2428527"/>
            <a:chExt cx="8560760" cy="7052238"/>
          </a:xfrm>
        </p:grpSpPr>
        <p:sp>
          <p:nvSpPr>
            <p:cNvPr id="658" name="Google Shape;658;p36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6"/>
          <p:cNvSpPr/>
          <p:nvPr/>
        </p:nvSpPr>
        <p:spPr>
          <a:xfrm>
            <a:off x="2244937" y="467841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6"/>
          <p:cNvSpPr/>
          <p:nvPr/>
        </p:nvSpPr>
        <p:spPr>
          <a:xfrm>
            <a:off x="8538526" y="3211951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6"/>
          <p:cNvSpPr/>
          <p:nvPr/>
        </p:nvSpPr>
        <p:spPr>
          <a:xfrm>
            <a:off x="5581625" y="2816611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7"/>
          <p:cNvSpPr txBox="1"/>
          <p:nvPr>
            <p:ph idx="1" type="body"/>
          </p:nvPr>
        </p:nvSpPr>
        <p:spPr>
          <a:xfrm>
            <a:off x="3870150" y="1847675"/>
            <a:ext cx="4321800" cy="13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8" name="Google Shape;668;p37"/>
          <p:cNvSpPr txBox="1"/>
          <p:nvPr>
            <p:ph type="title"/>
          </p:nvPr>
        </p:nvSpPr>
        <p:spPr>
          <a:xfrm>
            <a:off x="4723950" y="880968"/>
            <a:ext cx="3468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9" name="Google Shape;669;p37"/>
          <p:cNvSpPr txBox="1"/>
          <p:nvPr/>
        </p:nvSpPr>
        <p:spPr>
          <a:xfrm>
            <a:off x="5272350" y="3203808"/>
            <a:ext cx="29196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37"/>
          <p:cNvSpPr txBox="1"/>
          <p:nvPr>
            <p:ph idx="2" type="subTitle"/>
          </p:nvPr>
        </p:nvSpPr>
        <p:spPr>
          <a:xfrm>
            <a:off x="4723950" y="1516825"/>
            <a:ext cx="3468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71" name="Google Shape;671;p37"/>
          <p:cNvGrpSpPr/>
          <p:nvPr/>
        </p:nvGrpSpPr>
        <p:grpSpPr>
          <a:xfrm rot="4022788">
            <a:off x="-3438912" y="-1836530"/>
            <a:ext cx="8752077" cy="7209193"/>
            <a:chOff x="3270131" y="-2428527"/>
            <a:chExt cx="8560760" cy="7052238"/>
          </a:xfrm>
        </p:grpSpPr>
        <p:sp>
          <p:nvSpPr>
            <p:cNvPr id="672" name="Google Shape;672;p37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37"/>
          <p:cNvGrpSpPr/>
          <p:nvPr/>
        </p:nvGrpSpPr>
        <p:grpSpPr>
          <a:xfrm>
            <a:off x="612871" y="811547"/>
            <a:ext cx="2010204" cy="1913032"/>
            <a:chOff x="154877" y="2155225"/>
            <a:chExt cx="2156871" cy="2052610"/>
          </a:xfrm>
        </p:grpSpPr>
        <p:sp>
          <p:nvSpPr>
            <p:cNvPr id="678" name="Google Shape;678;p37"/>
            <p:cNvSpPr/>
            <p:nvPr/>
          </p:nvSpPr>
          <p:spPr>
            <a:xfrm>
              <a:off x="154877" y="2155225"/>
              <a:ext cx="2156871" cy="2052610"/>
            </a:xfrm>
            <a:custGeom>
              <a:rect b="b" l="l" r="r" t="t"/>
              <a:pathLst>
                <a:path extrusionOk="0" h="18753" w="19706">
                  <a:moveTo>
                    <a:pt x="15943" y="18752"/>
                  </a:moveTo>
                  <a:lnTo>
                    <a:pt x="9847" y="15561"/>
                  </a:lnTo>
                  <a:lnTo>
                    <a:pt x="3763" y="18752"/>
                  </a:lnTo>
                  <a:lnTo>
                    <a:pt x="4929" y="11966"/>
                  </a:lnTo>
                  <a:lnTo>
                    <a:pt x="0" y="7168"/>
                  </a:lnTo>
                  <a:lnTo>
                    <a:pt x="6799" y="6179"/>
                  </a:lnTo>
                  <a:lnTo>
                    <a:pt x="9847" y="0"/>
                  </a:lnTo>
                  <a:lnTo>
                    <a:pt x="12907" y="6179"/>
                  </a:lnTo>
                  <a:lnTo>
                    <a:pt x="19705" y="7168"/>
                  </a:lnTo>
                  <a:lnTo>
                    <a:pt x="14776" y="11966"/>
                  </a:lnTo>
                  <a:close/>
                  <a:moveTo>
                    <a:pt x="3024" y="8156"/>
                  </a:moveTo>
                  <a:lnTo>
                    <a:pt x="6430" y="11490"/>
                  </a:lnTo>
                  <a:lnTo>
                    <a:pt x="5620" y="16192"/>
                  </a:lnTo>
                  <a:lnTo>
                    <a:pt x="9847" y="13978"/>
                  </a:lnTo>
                  <a:lnTo>
                    <a:pt x="14073" y="16192"/>
                  </a:lnTo>
                  <a:lnTo>
                    <a:pt x="13276" y="11490"/>
                  </a:lnTo>
                  <a:lnTo>
                    <a:pt x="16681" y="8156"/>
                  </a:lnTo>
                  <a:lnTo>
                    <a:pt x="11966" y="7477"/>
                  </a:lnTo>
                  <a:lnTo>
                    <a:pt x="9847" y="3203"/>
                  </a:lnTo>
                  <a:lnTo>
                    <a:pt x="7739" y="7477"/>
                  </a:lnTo>
                  <a:close/>
                </a:path>
              </a:pathLst>
            </a:custGeom>
            <a:solidFill>
              <a:srgbClr val="1F5B96"/>
            </a:solidFill>
            <a:ln>
              <a:noFill/>
            </a:ln>
            <a:effectLst>
              <a:outerShdw blurRad="257175" rotWithShape="0" algn="bl" dir="3660000" dist="123825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61850" y="2464424"/>
              <a:ext cx="1544144" cy="1469349"/>
            </a:xfrm>
            <a:custGeom>
              <a:rect b="b" l="l" r="r" t="t"/>
              <a:pathLst>
                <a:path extrusionOk="0" h="15884" w="16693">
                  <a:moveTo>
                    <a:pt x="8335" y="0"/>
                  </a:moveTo>
                  <a:lnTo>
                    <a:pt x="5763" y="5227"/>
                  </a:lnTo>
                  <a:lnTo>
                    <a:pt x="0" y="6073"/>
                  </a:lnTo>
                  <a:lnTo>
                    <a:pt x="4168" y="10133"/>
                  </a:lnTo>
                  <a:lnTo>
                    <a:pt x="3191" y="15883"/>
                  </a:lnTo>
                  <a:lnTo>
                    <a:pt x="8335" y="13157"/>
                  </a:lnTo>
                  <a:lnTo>
                    <a:pt x="13490" y="15883"/>
                  </a:lnTo>
                  <a:lnTo>
                    <a:pt x="12502" y="10133"/>
                  </a:lnTo>
                  <a:lnTo>
                    <a:pt x="16693" y="6073"/>
                  </a:lnTo>
                  <a:lnTo>
                    <a:pt x="10918" y="5227"/>
                  </a:lnTo>
                  <a:lnTo>
                    <a:pt x="8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37"/>
          <p:cNvGrpSpPr/>
          <p:nvPr/>
        </p:nvGrpSpPr>
        <p:grpSpPr>
          <a:xfrm>
            <a:off x="2032553" y="2626140"/>
            <a:ext cx="1183044" cy="1125856"/>
            <a:chOff x="154877" y="2155225"/>
            <a:chExt cx="2156871" cy="2052610"/>
          </a:xfrm>
        </p:grpSpPr>
        <p:sp>
          <p:nvSpPr>
            <p:cNvPr id="681" name="Google Shape;681;p37"/>
            <p:cNvSpPr/>
            <p:nvPr/>
          </p:nvSpPr>
          <p:spPr>
            <a:xfrm>
              <a:off x="154877" y="2155225"/>
              <a:ext cx="2156871" cy="2052610"/>
            </a:xfrm>
            <a:custGeom>
              <a:rect b="b" l="l" r="r" t="t"/>
              <a:pathLst>
                <a:path extrusionOk="0" h="18753" w="19706">
                  <a:moveTo>
                    <a:pt x="15943" y="18752"/>
                  </a:moveTo>
                  <a:lnTo>
                    <a:pt x="9847" y="15561"/>
                  </a:lnTo>
                  <a:lnTo>
                    <a:pt x="3763" y="18752"/>
                  </a:lnTo>
                  <a:lnTo>
                    <a:pt x="4929" y="11966"/>
                  </a:lnTo>
                  <a:lnTo>
                    <a:pt x="0" y="7168"/>
                  </a:lnTo>
                  <a:lnTo>
                    <a:pt x="6799" y="6179"/>
                  </a:lnTo>
                  <a:lnTo>
                    <a:pt x="9847" y="0"/>
                  </a:lnTo>
                  <a:lnTo>
                    <a:pt x="12907" y="6179"/>
                  </a:lnTo>
                  <a:lnTo>
                    <a:pt x="19705" y="7168"/>
                  </a:lnTo>
                  <a:lnTo>
                    <a:pt x="14776" y="11966"/>
                  </a:lnTo>
                  <a:close/>
                  <a:moveTo>
                    <a:pt x="3024" y="8156"/>
                  </a:moveTo>
                  <a:lnTo>
                    <a:pt x="6430" y="11490"/>
                  </a:lnTo>
                  <a:lnTo>
                    <a:pt x="5620" y="16192"/>
                  </a:lnTo>
                  <a:lnTo>
                    <a:pt x="9847" y="13978"/>
                  </a:lnTo>
                  <a:lnTo>
                    <a:pt x="14073" y="16192"/>
                  </a:lnTo>
                  <a:lnTo>
                    <a:pt x="13276" y="11490"/>
                  </a:lnTo>
                  <a:lnTo>
                    <a:pt x="16681" y="8156"/>
                  </a:lnTo>
                  <a:lnTo>
                    <a:pt x="11966" y="7477"/>
                  </a:lnTo>
                  <a:lnTo>
                    <a:pt x="9847" y="3203"/>
                  </a:lnTo>
                  <a:lnTo>
                    <a:pt x="7739" y="7477"/>
                  </a:lnTo>
                  <a:close/>
                </a:path>
              </a:pathLst>
            </a:custGeom>
            <a:solidFill>
              <a:srgbClr val="1F5B96"/>
            </a:solidFill>
            <a:ln>
              <a:noFill/>
            </a:ln>
            <a:effectLst>
              <a:outerShdw blurRad="257175" rotWithShape="0" algn="bl" dir="3660000" dist="123825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461850" y="2464424"/>
              <a:ext cx="1544144" cy="1469349"/>
            </a:xfrm>
            <a:custGeom>
              <a:rect b="b" l="l" r="r" t="t"/>
              <a:pathLst>
                <a:path extrusionOk="0" h="15884" w="16693">
                  <a:moveTo>
                    <a:pt x="8335" y="0"/>
                  </a:moveTo>
                  <a:lnTo>
                    <a:pt x="5763" y="5227"/>
                  </a:lnTo>
                  <a:lnTo>
                    <a:pt x="0" y="6073"/>
                  </a:lnTo>
                  <a:lnTo>
                    <a:pt x="4168" y="10133"/>
                  </a:lnTo>
                  <a:lnTo>
                    <a:pt x="3191" y="15883"/>
                  </a:lnTo>
                  <a:lnTo>
                    <a:pt x="8335" y="13157"/>
                  </a:lnTo>
                  <a:lnTo>
                    <a:pt x="13490" y="15883"/>
                  </a:lnTo>
                  <a:lnTo>
                    <a:pt x="12502" y="10133"/>
                  </a:lnTo>
                  <a:lnTo>
                    <a:pt x="16693" y="6073"/>
                  </a:lnTo>
                  <a:lnTo>
                    <a:pt x="10918" y="5227"/>
                  </a:lnTo>
                  <a:lnTo>
                    <a:pt x="8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37"/>
          <p:cNvSpPr/>
          <p:nvPr/>
        </p:nvSpPr>
        <p:spPr>
          <a:xfrm>
            <a:off x="3305325" y="1073967"/>
            <a:ext cx="123902" cy="11652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7"/>
          <p:cNvSpPr/>
          <p:nvPr/>
        </p:nvSpPr>
        <p:spPr>
          <a:xfrm>
            <a:off x="-162875" y="880973"/>
            <a:ext cx="264277" cy="2485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1485838" y="2901748"/>
            <a:ext cx="264277" cy="2485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2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8" name="Google Shape;68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9" name="Google Shape;68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title"/>
          </p:nvPr>
        </p:nvSpPr>
        <p:spPr>
          <a:xfrm>
            <a:off x="769415" y="2493025"/>
            <a:ext cx="33123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" type="subTitle"/>
          </p:nvPr>
        </p:nvSpPr>
        <p:spPr>
          <a:xfrm>
            <a:off x="959003" y="3087000"/>
            <a:ext cx="29334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3" type="title"/>
          </p:nvPr>
        </p:nvSpPr>
        <p:spPr>
          <a:xfrm>
            <a:off x="5062285" y="2492900"/>
            <a:ext cx="33123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ckerli One"/>
              <a:buNone/>
              <a:defRPr sz="2000">
                <a:solidFill>
                  <a:schemeClr val="lt1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4" type="subTitle"/>
          </p:nvPr>
        </p:nvSpPr>
        <p:spPr>
          <a:xfrm>
            <a:off x="5251873" y="3087000"/>
            <a:ext cx="29334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1" name="Google Shape;51;p5"/>
          <p:cNvGrpSpPr/>
          <p:nvPr/>
        </p:nvGrpSpPr>
        <p:grpSpPr>
          <a:xfrm rot="-1873033">
            <a:off x="-723436" y="1820393"/>
            <a:ext cx="6453248" cy="5568118"/>
            <a:chOff x="-3580925" y="-1665236"/>
            <a:chExt cx="10275316" cy="8865951"/>
          </a:xfrm>
        </p:grpSpPr>
        <p:sp>
          <p:nvSpPr>
            <p:cNvPr id="52" name="Google Shape;52;p5"/>
            <p:cNvSpPr/>
            <p:nvPr/>
          </p:nvSpPr>
          <p:spPr>
            <a:xfrm flipH="1" rot="1638650">
              <a:off x="-2791456" y="49688"/>
              <a:ext cx="8760575" cy="5289865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flipH="1" rot="1638650">
              <a:off x="-3141749" y="1418686"/>
              <a:ext cx="8765019" cy="3909618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flipH="1" rot="1638650">
              <a:off x="-3493376" y="2774246"/>
              <a:ext cx="8692053" cy="2485296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flipH="1" rot="1638650">
              <a:off x="-3801754" y="4095911"/>
              <a:ext cx="8266479" cy="981340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1638650">
              <a:off x="-3294293" y="2127547"/>
              <a:ext cx="8817800" cy="3230329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1638650">
              <a:off x="-3660947" y="3445407"/>
              <a:ext cx="8515749" cy="1720076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1638650">
              <a:off x="-2877473" y="823836"/>
              <a:ext cx="8420930" cy="4030920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5"/>
          <p:cNvSpPr/>
          <p:nvPr/>
        </p:nvSpPr>
        <p:spPr>
          <a:xfrm>
            <a:off x="2514638" y="4065312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3988486" y="4351060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4572000" y="4763000"/>
            <a:ext cx="404552" cy="380498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515100" y="3444086"/>
            <a:ext cx="186498" cy="17541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588186" y="3855760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559200" y="1710900"/>
            <a:ext cx="8025600" cy="16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6" name="Google Shape;66;p6"/>
          <p:cNvGrpSpPr/>
          <p:nvPr/>
        </p:nvGrpSpPr>
        <p:grpSpPr>
          <a:xfrm rot="317354">
            <a:off x="-1360228" y="2451018"/>
            <a:ext cx="6370649" cy="5247352"/>
            <a:chOff x="3270131" y="-2428527"/>
            <a:chExt cx="8560760" cy="7052238"/>
          </a:xfrm>
        </p:grpSpPr>
        <p:sp>
          <p:nvSpPr>
            <p:cNvPr id="67" name="Google Shape;67;p6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6"/>
          <p:cNvGrpSpPr/>
          <p:nvPr/>
        </p:nvGrpSpPr>
        <p:grpSpPr>
          <a:xfrm rot="317253">
            <a:off x="904365" y="-4299159"/>
            <a:ext cx="9633324" cy="7935099"/>
            <a:chOff x="3270131" y="-2428527"/>
            <a:chExt cx="8560760" cy="7052238"/>
          </a:xfrm>
        </p:grpSpPr>
        <p:sp>
          <p:nvSpPr>
            <p:cNvPr id="73" name="Google Shape;73;p6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/>
          <p:nvPr/>
        </p:nvSpPr>
        <p:spPr>
          <a:xfrm>
            <a:off x="651600" y="2884163"/>
            <a:ext cx="94387" cy="8877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2682100" y="4641198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1242151" y="3360289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7795350" y="2884163"/>
            <a:ext cx="94387" cy="88774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4925075" y="-152402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8765901" y="4062914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5401325" y="1220573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>
            <p:ph idx="1" type="body"/>
          </p:nvPr>
        </p:nvSpPr>
        <p:spPr>
          <a:xfrm>
            <a:off x="4444800" y="1497000"/>
            <a:ext cx="37662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type="title"/>
          </p:nvPr>
        </p:nvSpPr>
        <p:spPr>
          <a:xfrm>
            <a:off x="4444800" y="551200"/>
            <a:ext cx="3837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7"/>
          <p:cNvSpPr/>
          <p:nvPr/>
        </p:nvSpPr>
        <p:spPr>
          <a:xfrm flipH="1" rot="3483874">
            <a:off x="-631998" y="2111848"/>
            <a:ext cx="870408" cy="10829"/>
          </a:xfrm>
          <a:custGeom>
            <a:rect b="b" l="l" r="r" t="t"/>
            <a:pathLst>
              <a:path extrusionOk="0" h="72" w="5787">
                <a:moveTo>
                  <a:pt x="0" y="0"/>
                </a:moveTo>
                <a:cubicBezTo>
                  <a:pt x="983" y="48"/>
                  <a:pt x="1959" y="72"/>
                  <a:pt x="2925" y="72"/>
                </a:cubicBezTo>
                <a:cubicBezTo>
                  <a:pt x="3891" y="72"/>
                  <a:pt x="4846" y="48"/>
                  <a:pt x="5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-1187267" y="-1785876"/>
            <a:ext cx="7491245" cy="8422594"/>
            <a:chOff x="-1187267" y="-1785876"/>
            <a:chExt cx="7491245" cy="8422594"/>
          </a:xfrm>
        </p:grpSpPr>
        <p:sp>
          <p:nvSpPr>
            <p:cNvPr id="90" name="Google Shape;90;p7"/>
            <p:cNvSpPr/>
            <p:nvPr/>
          </p:nvSpPr>
          <p:spPr>
            <a:xfrm flipH="1" rot="3483874">
              <a:off x="-958317" y="221345"/>
              <a:ext cx="7115024" cy="4296238"/>
            </a:xfrm>
            <a:custGeom>
              <a:rect b="b" l="l" r="r" t="t"/>
              <a:pathLst>
                <a:path extrusionOk="0" h="28564" w="47305">
                  <a:moveTo>
                    <a:pt x="47304" y="1"/>
                  </a:moveTo>
                  <a:cubicBezTo>
                    <a:pt x="47018" y="382"/>
                    <a:pt x="44863" y="4918"/>
                    <a:pt x="36196" y="9228"/>
                  </a:cubicBezTo>
                  <a:cubicBezTo>
                    <a:pt x="28647" y="12978"/>
                    <a:pt x="16812" y="15336"/>
                    <a:pt x="12312" y="17777"/>
                  </a:cubicBezTo>
                  <a:cubicBezTo>
                    <a:pt x="10383" y="18824"/>
                    <a:pt x="5620" y="20491"/>
                    <a:pt x="1" y="27730"/>
                  </a:cubicBezTo>
                  <a:lnTo>
                    <a:pt x="1" y="28564"/>
                  </a:lnTo>
                  <a:cubicBezTo>
                    <a:pt x="810" y="27730"/>
                    <a:pt x="1679" y="26897"/>
                    <a:pt x="2620" y="26087"/>
                  </a:cubicBezTo>
                  <a:cubicBezTo>
                    <a:pt x="4084" y="24825"/>
                    <a:pt x="5704" y="23623"/>
                    <a:pt x="7430" y="22515"/>
                  </a:cubicBezTo>
                  <a:cubicBezTo>
                    <a:pt x="9168" y="21408"/>
                    <a:pt x="11014" y="20396"/>
                    <a:pt x="12955" y="19527"/>
                  </a:cubicBezTo>
                  <a:cubicBezTo>
                    <a:pt x="14883" y="18646"/>
                    <a:pt x="16896" y="17920"/>
                    <a:pt x="18932" y="17360"/>
                  </a:cubicBezTo>
                  <a:cubicBezTo>
                    <a:pt x="19955" y="17074"/>
                    <a:pt x="20991" y="16836"/>
                    <a:pt x="22015" y="16622"/>
                  </a:cubicBezTo>
                  <a:cubicBezTo>
                    <a:pt x="22265" y="16586"/>
                    <a:pt x="22539" y="16538"/>
                    <a:pt x="22789" y="16491"/>
                  </a:cubicBezTo>
                  <a:lnTo>
                    <a:pt x="23170" y="16431"/>
                  </a:lnTo>
                  <a:lnTo>
                    <a:pt x="23563" y="16372"/>
                  </a:lnTo>
                  <a:cubicBezTo>
                    <a:pt x="23825" y="16336"/>
                    <a:pt x="24099" y="16288"/>
                    <a:pt x="24349" y="16241"/>
                  </a:cubicBezTo>
                  <a:cubicBezTo>
                    <a:pt x="24623" y="16193"/>
                    <a:pt x="24885" y="16146"/>
                    <a:pt x="25158" y="16098"/>
                  </a:cubicBezTo>
                  <a:cubicBezTo>
                    <a:pt x="27266" y="15705"/>
                    <a:pt x="29349" y="15205"/>
                    <a:pt x="31326" y="14574"/>
                  </a:cubicBezTo>
                  <a:cubicBezTo>
                    <a:pt x="33314" y="13967"/>
                    <a:pt x="35219" y="13228"/>
                    <a:pt x="36969" y="12431"/>
                  </a:cubicBezTo>
                  <a:cubicBezTo>
                    <a:pt x="38744" y="11633"/>
                    <a:pt x="40363" y="10752"/>
                    <a:pt x="41839" y="9823"/>
                  </a:cubicBezTo>
                  <a:cubicBezTo>
                    <a:pt x="43316" y="8907"/>
                    <a:pt x="44625" y="7954"/>
                    <a:pt x="45744" y="7049"/>
                  </a:cubicBezTo>
                  <a:cubicBezTo>
                    <a:pt x="46304" y="6585"/>
                    <a:pt x="46828" y="6120"/>
                    <a:pt x="47304" y="5680"/>
                  </a:cubicBezTo>
                  <a:lnTo>
                    <a:pt x="47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3483874">
              <a:off x="-1484968" y="1111118"/>
              <a:ext cx="7118634" cy="3175252"/>
            </a:xfrm>
            <a:custGeom>
              <a:rect b="b" l="l" r="r" t="t"/>
              <a:pathLst>
                <a:path extrusionOk="0" h="21111" w="47329">
                  <a:moveTo>
                    <a:pt x="47328" y="1"/>
                  </a:moveTo>
                  <a:cubicBezTo>
                    <a:pt x="45983" y="894"/>
                    <a:pt x="44340" y="1942"/>
                    <a:pt x="42387" y="2989"/>
                  </a:cubicBezTo>
                  <a:cubicBezTo>
                    <a:pt x="41006" y="3751"/>
                    <a:pt x="39482" y="4513"/>
                    <a:pt x="37851" y="5252"/>
                  </a:cubicBezTo>
                  <a:cubicBezTo>
                    <a:pt x="36208" y="6002"/>
                    <a:pt x="34469" y="6716"/>
                    <a:pt x="32636" y="7383"/>
                  </a:cubicBezTo>
                  <a:cubicBezTo>
                    <a:pt x="30802" y="8049"/>
                    <a:pt x="28897" y="8669"/>
                    <a:pt x="26933" y="9216"/>
                  </a:cubicBezTo>
                  <a:cubicBezTo>
                    <a:pt x="25956" y="9490"/>
                    <a:pt x="24956" y="9752"/>
                    <a:pt x="23956" y="9990"/>
                  </a:cubicBezTo>
                  <a:cubicBezTo>
                    <a:pt x="23456" y="10109"/>
                    <a:pt x="22968" y="10228"/>
                    <a:pt x="22456" y="10335"/>
                  </a:cubicBezTo>
                  <a:cubicBezTo>
                    <a:pt x="22206" y="10383"/>
                    <a:pt x="21956" y="10443"/>
                    <a:pt x="21682" y="10514"/>
                  </a:cubicBezTo>
                  <a:cubicBezTo>
                    <a:pt x="21432" y="10574"/>
                    <a:pt x="21158" y="10633"/>
                    <a:pt x="20908" y="10705"/>
                  </a:cubicBezTo>
                  <a:cubicBezTo>
                    <a:pt x="19884" y="10955"/>
                    <a:pt x="18860" y="11228"/>
                    <a:pt x="17848" y="11526"/>
                  </a:cubicBezTo>
                  <a:cubicBezTo>
                    <a:pt x="16836" y="11800"/>
                    <a:pt x="15824" y="12121"/>
                    <a:pt x="14824" y="12443"/>
                  </a:cubicBezTo>
                  <a:cubicBezTo>
                    <a:pt x="12824" y="13098"/>
                    <a:pt x="10895" y="13848"/>
                    <a:pt x="9050" y="14681"/>
                  </a:cubicBezTo>
                  <a:cubicBezTo>
                    <a:pt x="7204" y="15515"/>
                    <a:pt x="5478" y="16467"/>
                    <a:pt x="3894" y="17539"/>
                  </a:cubicBezTo>
                  <a:cubicBezTo>
                    <a:pt x="3108" y="18075"/>
                    <a:pt x="2406" y="18432"/>
                    <a:pt x="1727" y="19027"/>
                  </a:cubicBezTo>
                  <a:cubicBezTo>
                    <a:pt x="1120" y="19539"/>
                    <a:pt x="525" y="20301"/>
                    <a:pt x="1" y="20872"/>
                  </a:cubicBezTo>
                  <a:lnTo>
                    <a:pt x="1" y="21111"/>
                  </a:lnTo>
                  <a:cubicBezTo>
                    <a:pt x="1" y="21111"/>
                    <a:pt x="3287" y="19063"/>
                    <a:pt x="4073" y="18610"/>
                  </a:cubicBezTo>
                  <a:cubicBezTo>
                    <a:pt x="5644" y="17694"/>
                    <a:pt x="7680" y="16860"/>
                    <a:pt x="9514" y="16193"/>
                  </a:cubicBezTo>
                  <a:cubicBezTo>
                    <a:pt x="11336" y="15515"/>
                    <a:pt x="13276" y="14943"/>
                    <a:pt x="15253" y="14455"/>
                  </a:cubicBezTo>
                  <a:cubicBezTo>
                    <a:pt x="16241" y="14205"/>
                    <a:pt x="17253" y="13979"/>
                    <a:pt x="18265" y="13764"/>
                  </a:cubicBezTo>
                  <a:cubicBezTo>
                    <a:pt x="19277" y="13562"/>
                    <a:pt x="20289" y="13383"/>
                    <a:pt x="21313" y="13205"/>
                  </a:cubicBezTo>
                  <a:cubicBezTo>
                    <a:pt x="21563" y="13157"/>
                    <a:pt x="21813" y="13110"/>
                    <a:pt x="22075" y="13086"/>
                  </a:cubicBezTo>
                  <a:cubicBezTo>
                    <a:pt x="22325" y="13038"/>
                    <a:pt x="22575" y="13014"/>
                    <a:pt x="22849" y="12967"/>
                  </a:cubicBezTo>
                  <a:cubicBezTo>
                    <a:pt x="23361" y="12872"/>
                    <a:pt x="23885" y="12788"/>
                    <a:pt x="24409" y="12681"/>
                  </a:cubicBezTo>
                  <a:cubicBezTo>
                    <a:pt x="25444" y="12491"/>
                    <a:pt x="26480" y="12276"/>
                    <a:pt x="27492" y="12038"/>
                  </a:cubicBezTo>
                  <a:cubicBezTo>
                    <a:pt x="29528" y="11586"/>
                    <a:pt x="31517" y="11050"/>
                    <a:pt x="33422" y="10455"/>
                  </a:cubicBezTo>
                  <a:cubicBezTo>
                    <a:pt x="35327" y="9859"/>
                    <a:pt x="37172" y="9204"/>
                    <a:pt x="38887" y="8526"/>
                  </a:cubicBezTo>
                  <a:cubicBezTo>
                    <a:pt x="40613" y="7847"/>
                    <a:pt x="42220" y="7133"/>
                    <a:pt x="43697" y="6418"/>
                  </a:cubicBezTo>
                  <a:cubicBezTo>
                    <a:pt x="45018" y="5775"/>
                    <a:pt x="46245" y="5132"/>
                    <a:pt x="47328" y="4513"/>
                  </a:cubicBezTo>
                  <a:lnTo>
                    <a:pt x="47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3483874">
              <a:off x="-1993399" y="1977402"/>
              <a:ext cx="7059374" cy="2018468"/>
            </a:xfrm>
            <a:custGeom>
              <a:rect b="b" l="l" r="r" t="t"/>
              <a:pathLst>
                <a:path extrusionOk="0" h="13420" w="46935">
                  <a:moveTo>
                    <a:pt x="46935" y="1"/>
                  </a:moveTo>
                  <a:lnTo>
                    <a:pt x="46935" y="1"/>
                  </a:lnTo>
                  <a:cubicBezTo>
                    <a:pt x="46696" y="179"/>
                    <a:pt x="46399" y="489"/>
                    <a:pt x="46149" y="632"/>
                  </a:cubicBezTo>
                  <a:cubicBezTo>
                    <a:pt x="44803" y="1346"/>
                    <a:pt x="43256" y="1989"/>
                    <a:pt x="41648" y="2608"/>
                  </a:cubicBezTo>
                  <a:cubicBezTo>
                    <a:pt x="40041" y="3239"/>
                    <a:pt x="38326" y="3977"/>
                    <a:pt x="36517" y="4454"/>
                  </a:cubicBezTo>
                  <a:cubicBezTo>
                    <a:pt x="34695" y="4930"/>
                    <a:pt x="32790" y="5335"/>
                    <a:pt x="30849" y="5620"/>
                  </a:cubicBezTo>
                  <a:cubicBezTo>
                    <a:pt x="29885" y="5763"/>
                    <a:pt x="28885" y="5882"/>
                    <a:pt x="27885" y="5990"/>
                  </a:cubicBezTo>
                  <a:cubicBezTo>
                    <a:pt x="27635" y="6025"/>
                    <a:pt x="27373" y="6037"/>
                    <a:pt x="27134" y="6061"/>
                  </a:cubicBezTo>
                  <a:cubicBezTo>
                    <a:pt x="26884" y="6097"/>
                    <a:pt x="26634" y="6121"/>
                    <a:pt x="26384" y="6144"/>
                  </a:cubicBezTo>
                  <a:cubicBezTo>
                    <a:pt x="25872" y="6204"/>
                    <a:pt x="25372" y="6263"/>
                    <a:pt x="24860" y="6299"/>
                  </a:cubicBezTo>
                  <a:cubicBezTo>
                    <a:pt x="20800" y="6775"/>
                    <a:pt x="16740" y="7359"/>
                    <a:pt x="12954" y="8180"/>
                  </a:cubicBezTo>
                  <a:cubicBezTo>
                    <a:pt x="11061" y="8597"/>
                    <a:pt x="9251" y="9061"/>
                    <a:pt x="7561" y="9609"/>
                  </a:cubicBezTo>
                  <a:cubicBezTo>
                    <a:pt x="5858" y="10157"/>
                    <a:pt x="4263" y="10800"/>
                    <a:pt x="2870" y="11538"/>
                  </a:cubicBezTo>
                  <a:cubicBezTo>
                    <a:pt x="1798" y="12109"/>
                    <a:pt x="822" y="12728"/>
                    <a:pt x="0" y="13419"/>
                  </a:cubicBezTo>
                  <a:lnTo>
                    <a:pt x="893" y="13419"/>
                  </a:lnTo>
                  <a:cubicBezTo>
                    <a:pt x="1560" y="12990"/>
                    <a:pt x="2310" y="12597"/>
                    <a:pt x="3120" y="12264"/>
                  </a:cubicBezTo>
                  <a:cubicBezTo>
                    <a:pt x="4524" y="11645"/>
                    <a:pt x="6096" y="11145"/>
                    <a:pt x="7799" y="10728"/>
                  </a:cubicBezTo>
                  <a:cubicBezTo>
                    <a:pt x="9489" y="10311"/>
                    <a:pt x="11287" y="9978"/>
                    <a:pt x="13168" y="9716"/>
                  </a:cubicBezTo>
                  <a:cubicBezTo>
                    <a:pt x="16919" y="9192"/>
                    <a:pt x="20967" y="8907"/>
                    <a:pt x="25015" y="8752"/>
                  </a:cubicBezTo>
                  <a:cubicBezTo>
                    <a:pt x="25515" y="8728"/>
                    <a:pt x="26027" y="8716"/>
                    <a:pt x="26527" y="8692"/>
                  </a:cubicBezTo>
                  <a:cubicBezTo>
                    <a:pt x="26789" y="8668"/>
                    <a:pt x="27039" y="8668"/>
                    <a:pt x="27289" y="8657"/>
                  </a:cubicBezTo>
                  <a:lnTo>
                    <a:pt x="27670" y="8645"/>
                  </a:lnTo>
                  <a:lnTo>
                    <a:pt x="28063" y="8633"/>
                  </a:lnTo>
                  <a:cubicBezTo>
                    <a:pt x="29087" y="8585"/>
                    <a:pt x="30111" y="8514"/>
                    <a:pt x="31123" y="8406"/>
                  </a:cubicBezTo>
                  <a:cubicBezTo>
                    <a:pt x="33147" y="8216"/>
                    <a:pt x="35147" y="7895"/>
                    <a:pt x="37064" y="7514"/>
                  </a:cubicBezTo>
                  <a:cubicBezTo>
                    <a:pt x="38981" y="7109"/>
                    <a:pt x="40827" y="6621"/>
                    <a:pt x="42553" y="6037"/>
                  </a:cubicBezTo>
                  <a:cubicBezTo>
                    <a:pt x="44089" y="5537"/>
                    <a:pt x="45518" y="4966"/>
                    <a:pt x="46839" y="4370"/>
                  </a:cubicBezTo>
                  <a:lnTo>
                    <a:pt x="46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3483874">
              <a:off x="-2420895" y="2769325"/>
              <a:ext cx="6713737" cy="797009"/>
            </a:xfrm>
            <a:custGeom>
              <a:rect b="b" l="l" r="r" t="t"/>
              <a:pathLst>
                <a:path extrusionOk="0" h="5299" w="44637">
                  <a:moveTo>
                    <a:pt x="44637" y="0"/>
                  </a:moveTo>
                  <a:cubicBezTo>
                    <a:pt x="43399" y="441"/>
                    <a:pt x="42089" y="845"/>
                    <a:pt x="40696" y="1179"/>
                  </a:cubicBezTo>
                  <a:cubicBezTo>
                    <a:pt x="38993" y="1595"/>
                    <a:pt x="37172" y="1941"/>
                    <a:pt x="35279" y="2167"/>
                  </a:cubicBezTo>
                  <a:cubicBezTo>
                    <a:pt x="33374" y="2393"/>
                    <a:pt x="31397" y="2500"/>
                    <a:pt x="29385" y="2500"/>
                  </a:cubicBezTo>
                  <a:cubicBezTo>
                    <a:pt x="28873" y="2500"/>
                    <a:pt x="28373" y="2500"/>
                    <a:pt x="27861" y="2477"/>
                  </a:cubicBezTo>
                  <a:lnTo>
                    <a:pt x="27480" y="2465"/>
                  </a:lnTo>
                  <a:lnTo>
                    <a:pt x="27087" y="2441"/>
                  </a:lnTo>
                  <a:cubicBezTo>
                    <a:pt x="26837" y="2429"/>
                    <a:pt x="26575" y="2429"/>
                    <a:pt x="26313" y="2417"/>
                  </a:cubicBezTo>
                  <a:cubicBezTo>
                    <a:pt x="25277" y="2369"/>
                    <a:pt x="24218" y="2346"/>
                    <a:pt x="23182" y="2310"/>
                  </a:cubicBezTo>
                  <a:cubicBezTo>
                    <a:pt x="22186" y="2290"/>
                    <a:pt x="21190" y="2279"/>
                    <a:pt x="20197" y="2279"/>
                  </a:cubicBezTo>
                  <a:cubicBezTo>
                    <a:pt x="16998" y="2279"/>
                    <a:pt x="13831" y="2394"/>
                    <a:pt x="10823" y="2703"/>
                  </a:cubicBezTo>
                  <a:cubicBezTo>
                    <a:pt x="8859" y="2905"/>
                    <a:pt x="6954" y="3191"/>
                    <a:pt x="5180" y="3596"/>
                  </a:cubicBezTo>
                  <a:cubicBezTo>
                    <a:pt x="3394" y="3989"/>
                    <a:pt x="1751" y="4512"/>
                    <a:pt x="262" y="5167"/>
                  </a:cubicBezTo>
                  <a:cubicBezTo>
                    <a:pt x="167" y="5215"/>
                    <a:pt x="84" y="5239"/>
                    <a:pt x="0" y="5286"/>
                  </a:cubicBezTo>
                  <a:lnTo>
                    <a:pt x="2406" y="5286"/>
                  </a:lnTo>
                  <a:cubicBezTo>
                    <a:pt x="3334" y="5048"/>
                    <a:pt x="4322" y="4846"/>
                    <a:pt x="5346" y="4691"/>
                  </a:cubicBezTo>
                  <a:cubicBezTo>
                    <a:pt x="7109" y="4429"/>
                    <a:pt x="8978" y="4274"/>
                    <a:pt x="10919" y="4215"/>
                  </a:cubicBezTo>
                  <a:cubicBezTo>
                    <a:pt x="11623" y="4193"/>
                    <a:pt x="12337" y="4183"/>
                    <a:pt x="13057" y="4183"/>
                  </a:cubicBezTo>
                  <a:cubicBezTo>
                    <a:pt x="16308" y="4183"/>
                    <a:pt x="19705" y="4391"/>
                    <a:pt x="23087" y="4703"/>
                  </a:cubicBezTo>
                  <a:cubicBezTo>
                    <a:pt x="24134" y="4810"/>
                    <a:pt x="25158" y="4917"/>
                    <a:pt x="26182" y="5036"/>
                  </a:cubicBezTo>
                  <a:lnTo>
                    <a:pt x="26373" y="5048"/>
                  </a:lnTo>
                  <a:lnTo>
                    <a:pt x="26468" y="5060"/>
                  </a:lnTo>
                  <a:lnTo>
                    <a:pt x="26563" y="5084"/>
                  </a:lnTo>
                  <a:lnTo>
                    <a:pt x="26968" y="5120"/>
                  </a:lnTo>
                  <a:lnTo>
                    <a:pt x="27373" y="5167"/>
                  </a:lnTo>
                  <a:lnTo>
                    <a:pt x="27778" y="5203"/>
                  </a:lnTo>
                  <a:cubicBezTo>
                    <a:pt x="28302" y="5239"/>
                    <a:pt x="28802" y="5274"/>
                    <a:pt x="29326" y="5298"/>
                  </a:cubicBezTo>
                  <a:lnTo>
                    <a:pt x="35148" y="5298"/>
                  </a:lnTo>
                  <a:cubicBezTo>
                    <a:pt x="35267" y="5298"/>
                    <a:pt x="35398" y="5286"/>
                    <a:pt x="35517" y="5286"/>
                  </a:cubicBezTo>
                  <a:cubicBezTo>
                    <a:pt x="37505" y="5155"/>
                    <a:pt x="39446" y="4917"/>
                    <a:pt x="41279" y="4560"/>
                  </a:cubicBezTo>
                  <a:cubicBezTo>
                    <a:pt x="42446" y="4334"/>
                    <a:pt x="43565" y="4072"/>
                    <a:pt x="44637" y="3774"/>
                  </a:cubicBezTo>
                  <a:lnTo>
                    <a:pt x="4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flipH="1" rot="3483874">
              <a:off x="-1747774" y="1592272"/>
              <a:ext cx="7161500" cy="2623557"/>
            </a:xfrm>
            <a:custGeom>
              <a:rect b="b" l="l" r="r" t="t"/>
              <a:pathLst>
                <a:path extrusionOk="0" h="17443" w="47614">
                  <a:moveTo>
                    <a:pt x="47613" y="0"/>
                  </a:moveTo>
                  <a:cubicBezTo>
                    <a:pt x="46304" y="798"/>
                    <a:pt x="45161" y="1453"/>
                    <a:pt x="43899" y="2131"/>
                  </a:cubicBezTo>
                  <a:cubicBezTo>
                    <a:pt x="42541" y="2822"/>
                    <a:pt x="41053" y="3524"/>
                    <a:pt x="39446" y="4191"/>
                  </a:cubicBezTo>
                  <a:cubicBezTo>
                    <a:pt x="37838" y="4846"/>
                    <a:pt x="36124" y="5477"/>
                    <a:pt x="34326" y="6036"/>
                  </a:cubicBezTo>
                  <a:cubicBezTo>
                    <a:pt x="32516" y="6596"/>
                    <a:pt x="30635" y="7084"/>
                    <a:pt x="28706" y="7489"/>
                  </a:cubicBezTo>
                  <a:cubicBezTo>
                    <a:pt x="27742" y="7680"/>
                    <a:pt x="26766" y="7858"/>
                    <a:pt x="25777" y="8025"/>
                  </a:cubicBezTo>
                  <a:cubicBezTo>
                    <a:pt x="25527" y="8061"/>
                    <a:pt x="25289" y="8096"/>
                    <a:pt x="25039" y="8144"/>
                  </a:cubicBezTo>
                  <a:cubicBezTo>
                    <a:pt x="24777" y="8168"/>
                    <a:pt x="24539" y="8215"/>
                    <a:pt x="24289" y="8239"/>
                  </a:cubicBezTo>
                  <a:cubicBezTo>
                    <a:pt x="23789" y="8322"/>
                    <a:pt x="23277" y="8394"/>
                    <a:pt x="22777" y="8477"/>
                  </a:cubicBezTo>
                  <a:cubicBezTo>
                    <a:pt x="20729" y="8811"/>
                    <a:pt x="18729" y="9192"/>
                    <a:pt x="16741" y="9656"/>
                  </a:cubicBezTo>
                  <a:cubicBezTo>
                    <a:pt x="14764" y="10120"/>
                    <a:pt x="12835" y="10656"/>
                    <a:pt x="10990" y="11275"/>
                  </a:cubicBezTo>
                  <a:cubicBezTo>
                    <a:pt x="9144" y="11906"/>
                    <a:pt x="7382" y="12621"/>
                    <a:pt x="5763" y="13442"/>
                  </a:cubicBezTo>
                  <a:cubicBezTo>
                    <a:pt x="4941" y="13835"/>
                    <a:pt x="4227" y="14240"/>
                    <a:pt x="3667" y="14776"/>
                  </a:cubicBezTo>
                  <a:cubicBezTo>
                    <a:pt x="3036" y="15371"/>
                    <a:pt x="417" y="16954"/>
                    <a:pt x="0" y="17371"/>
                  </a:cubicBezTo>
                  <a:lnTo>
                    <a:pt x="0" y="17443"/>
                  </a:lnTo>
                  <a:lnTo>
                    <a:pt x="905" y="17443"/>
                  </a:lnTo>
                  <a:cubicBezTo>
                    <a:pt x="1179" y="17228"/>
                    <a:pt x="1441" y="17038"/>
                    <a:pt x="1727" y="16847"/>
                  </a:cubicBezTo>
                  <a:cubicBezTo>
                    <a:pt x="1739" y="16847"/>
                    <a:pt x="1739" y="16835"/>
                    <a:pt x="1762" y="16835"/>
                  </a:cubicBezTo>
                  <a:cubicBezTo>
                    <a:pt x="2393" y="16395"/>
                    <a:pt x="3084" y="15990"/>
                    <a:pt x="3810" y="15609"/>
                  </a:cubicBezTo>
                  <a:cubicBezTo>
                    <a:pt x="4537" y="15216"/>
                    <a:pt x="5334" y="14859"/>
                    <a:pt x="6132" y="14538"/>
                  </a:cubicBezTo>
                  <a:cubicBezTo>
                    <a:pt x="7751" y="13871"/>
                    <a:pt x="9502" y="13311"/>
                    <a:pt x="11347" y="12835"/>
                  </a:cubicBezTo>
                  <a:cubicBezTo>
                    <a:pt x="13169" y="12382"/>
                    <a:pt x="15097" y="11990"/>
                    <a:pt x="17062" y="11692"/>
                  </a:cubicBezTo>
                  <a:cubicBezTo>
                    <a:pt x="19027" y="11394"/>
                    <a:pt x="21015" y="11168"/>
                    <a:pt x="23027" y="11013"/>
                  </a:cubicBezTo>
                  <a:cubicBezTo>
                    <a:pt x="23277" y="10989"/>
                    <a:pt x="23515" y="10966"/>
                    <a:pt x="23789" y="10954"/>
                  </a:cubicBezTo>
                  <a:cubicBezTo>
                    <a:pt x="24039" y="10930"/>
                    <a:pt x="24289" y="10918"/>
                    <a:pt x="24539" y="10894"/>
                  </a:cubicBezTo>
                  <a:cubicBezTo>
                    <a:pt x="24801" y="10858"/>
                    <a:pt x="25051" y="10847"/>
                    <a:pt x="25313" y="10811"/>
                  </a:cubicBezTo>
                  <a:cubicBezTo>
                    <a:pt x="25575" y="10787"/>
                    <a:pt x="25825" y="10775"/>
                    <a:pt x="26087" y="10739"/>
                  </a:cubicBezTo>
                  <a:cubicBezTo>
                    <a:pt x="27123" y="10632"/>
                    <a:pt x="28135" y="10501"/>
                    <a:pt x="29147" y="10335"/>
                  </a:cubicBezTo>
                  <a:cubicBezTo>
                    <a:pt x="31147" y="10025"/>
                    <a:pt x="33135" y="9620"/>
                    <a:pt x="35017" y="9144"/>
                  </a:cubicBezTo>
                  <a:cubicBezTo>
                    <a:pt x="36910" y="8668"/>
                    <a:pt x="38731" y="8108"/>
                    <a:pt x="40434" y="7513"/>
                  </a:cubicBezTo>
                  <a:cubicBezTo>
                    <a:pt x="42137" y="6906"/>
                    <a:pt x="43708" y="6382"/>
                    <a:pt x="45161" y="5715"/>
                  </a:cubicBezTo>
                  <a:cubicBezTo>
                    <a:pt x="45911" y="5370"/>
                    <a:pt x="46661" y="4893"/>
                    <a:pt x="47613" y="4322"/>
                  </a:cubicBezTo>
                  <a:lnTo>
                    <a:pt x="47613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flipH="1" rot="3483874">
              <a:off x="-2220110" y="2383346"/>
              <a:ext cx="6916186" cy="1396984"/>
            </a:xfrm>
            <a:custGeom>
              <a:rect b="b" l="l" r="r" t="t"/>
              <a:pathLst>
                <a:path extrusionOk="0" h="9288" w="45983">
                  <a:moveTo>
                    <a:pt x="45887" y="1"/>
                  </a:moveTo>
                  <a:cubicBezTo>
                    <a:pt x="45827" y="48"/>
                    <a:pt x="45768" y="60"/>
                    <a:pt x="45720" y="96"/>
                  </a:cubicBezTo>
                  <a:cubicBezTo>
                    <a:pt x="44327" y="739"/>
                    <a:pt x="42791" y="1346"/>
                    <a:pt x="41125" y="1894"/>
                  </a:cubicBezTo>
                  <a:cubicBezTo>
                    <a:pt x="39470" y="2441"/>
                    <a:pt x="37684" y="2941"/>
                    <a:pt x="35826" y="3310"/>
                  </a:cubicBezTo>
                  <a:cubicBezTo>
                    <a:pt x="33969" y="3691"/>
                    <a:pt x="32028" y="3965"/>
                    <a:pt x="30040" y="4132"/>
                  </a:cubicBezTo>
                  <a:cubicBezTo>
                    <a:pt x="29040" y="4203"/>
                    <a:pt x="28040" y="4251"/>
                    <a:pt x="27028" y="4263"/>
                  </a:cubicBezTo>
                  <a:lnTo>
                    <a:pt x="26289" y="4263"/>
                  </a:lnTo>
                  <a:cubicBezTo>
                    <a:pt x="26027" y="4263"/>
                    <a:pt x="25777" y="4263"/>
                    <a:pt x="25527" y="4251"/>
                  </a:cubicBezTo>
                  <a:cubicBezTo>
                    <a:pt x="25027" y="4227"/>
                    <a:pt x="24503" y="4227"/>
                    <a:pt x="23980" y="4215"/>
                  </a:cubicBezTo>
                  <a:cubicBezTo>
                    <a:pt x="23711" y="4213"/>
                    <a:pt x="23443" y="4212"/>
                    <a:pt x="23175" y="4212"/>
                  </a:cubicBezTo>
                  <a:cubicBezTo>
                    <a:pt x="19264" y="4212"/>
                    <a:pt x="15360" y="4460"/>
                    <a:pt x="11728" y="5073"/>
                  </a:cubicBezTo>
                  <a:cubicBezTo>
                    <a:pt x="9799" y="5406"/>
                    <a:pt x="7132" y="5930"/>
                    <a:pt x="5406" y="6478"/>
                  </a:cubicBezTo>
                  <a:cubicBezTo>
                    <a:pt x="3667" y="7025"/>
                    <a:pt x="2489" y="7442"/>
                    <a:pt x="1060" y="8228"/>
                  </a:cubicBezTo>
                  <a:cubicBezTo>
                    <a:pt x="548" y="8513"/>
                    <a:pt x="453" y="8978"/>
                    <a:pt x="0" y="9287"/>
                  </a:cubicBezTo>
                  <a:lnTo>
                    <a:pt x="1405" y="9287"/>
                  </a:lnTo>
                  <a:cubicBezTo>
                    <a:pt x="1512" y="9240"/>
                    <a:pt x="1608" y="9180"/>
                    <a:pt x="1715" y="9145"/>
                  </a:cubicBezTo>
                  <a:cubicBezTo>
                    <a:pt x="3132" y="8490"/>
                    <a:pt x="4727" y="7954"/>
                    <a:pt x="6454" y="7549"/>
                  </a:cubicBezTo>
                  <a:cubicBezTo>
                    <a:pt x="8156" y="7144"/>
                    <a:pt x="10002" y="6882"/>
                    <a:pt x="11907" y="6704"/>
                  </a:cubicBezTo>
                  <a:cubicBezTo>
                    <a:pt x="13595" y="6552"/>
                    <a:pt x="15337" y="6483"/>
                    <a:pt x="17106" y="6483"/>
                  </a:cubicBezTo>
                  <a:cubicBezTo>
                    <a:pt x="19352" y="6483"/>
                    <a:pt x="21642" y="6594"/>
                    <a:pt x="23920" y="6787"/>
                  </a:cubicBezTo>
                  <a:cubicBezTo>
                    <a:pt x="24432" y="6835"/>
                    <a:pt x="24932" y="6882"/>
                    <a:pt x="25468" y="6918"/>
                  </a:cubicBezTo>
                  <a:cubicBezTo>
                    <a:pt x="25742" y="6942"/>
                    <a:pt x="25992" y="6954"/>
                    <a:pt x="26254" y="6966"/>
                  </a:cubicBezTo>
                  <a:lnTo>
                    <a:pt x="26658" y="6978"/>
                  </a:lnTo>
                  <a:lnTo>
                    <a:pt x="27051" y="7001"/>
                  </a:lnTo>
                  <a:cubicBezTo>
                    <a:pt x="27628" y="7021"/>
                    <a:pt x="28205" y="7030"/>
                    <a:pt x="28780" y="7030"/>
                  </a:cubicBezTo>
                  <a:cubicBezTo>
                    <a:pt x="29249" y="7030"/>
                    <a:pt x="29717" y="7024"/>
                    <a:pt x="30183" y="7013"/>
                  </a:cubicBezTo>
                  <a:cubicBezTo>
                    <a:pt x="32266" y="6954"/>
                    <a:pt x="34314" y="6763"/>
                    <a:pt x="36291" y="6466"/>
                  </a:cubicBezTo>
                  <a:cubicBezTo>
                    <a:pt x="38255" y="6168"/>
                    <a:pt x="44744" y="4989"/>
                    <a:pt x="45982" y="4525"/>
                  </a:cubicBezTo>
                  <a:lnTo>
                    <a:pt x="45887" y="1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flipH="1" rot="3483874">
              <a:off x="-1059027" y="727320"/>
              <a:ext cx="6839177" cy="3273769"/>
            </a:xfrm>
            <a:custGeom>
              <a:rect b="b" l="l" r="r" t="t"/>
              <a:pathLst>
                <a:path extrusionOk="0" h="21766" w="45471">
                  <a:moveTo>
                    <a:pt x="45470" y="0"/>
                  </a:moveTo>
                  <a:cubicBezTo>
                    <a:pt x="44077" y="1072"/>
                    <a:pt x="41994" y="2453"/>
                    <a:pt x="39410" y="3894"/>
                  </a:cubicBezTo>
                  <a:cubicBezTo>
                    <a:pt x="38065" y="4656"/>
                    <a:pt x="36553" y="5430"/>
                    <a:pt x="34945" y="6192"/>
                  </a:cubicBezTo>
                  <a:cubicBezTo>
                    <a:pt x="33338" y="6942"/>
                    <a:pt x="31635" y="7680"/>
                    <a:pt x="29826" y="8371"/>
                  </a:cubicBezTo>
                  <a:cubicBezTo>
                    <a:pt x="28028" y="9073"/>
                    <a:pt x="26159" y="9728"/>
                    <a:pt x="24218" y="10323"/>
                  </a:cubicBezTo>
                  <a:cubicBezTo>
                    <a:pt x="23742" y="10478"/>
                    <a:pt x="23253" y="10621"/>
                    <a:pt x="22765" y="10752"/>
                  </a:cubicBezTo>
                  <a:cubicBezTo>
                    <a:pt x="22527" y="10835"/>
                    <a:pt x="22265" y="10907"/>
                    <a:pt x="22027" y="10966"/>
                  </a:cubicBezTo>
                  <a:cubicBezTo>
                    <a:pt x="21777" y="11026"/>
                    <a:pt x="21539" y="11097"/>
                    <a:pt x="21289" y="11168"/>
                  </a:cubicBezTo>
                  <a:cubicBezTo>
                    <a:pt x="21027" y="11252"/>
                    <a:pt x="20801" y="11311"/>
                    <a:pt x="20539" y="11383"/>
                  </a:cubicBezTo>
                  <a:cubicBezTo>
                    <a:pt x="20289" y="11454"/>
                    <a:pt x="20039" y="11514"/>
                    <a:pt x="19801" y="11585"/>
                  </a:cubicBezTo>
                  <a:lnTo>
                    <a:pt x="19420" y="11692"/>
                  </a:lnTo>
                  <a:lnTo>
                    <a:pt x="19039" y="11800"/>
                  </a:lnTo>
                  <a:lnTo>
                    <a:pt x="18277" y="12026"/>
                  </a:lnTo>
                  <a:cubicBezTo>
                    <a:pt x="14264" y="13228"/>
                    <a:pt x="10323" y="14788"/>
                    <a:pt x="6775" y="16705"/>
                  </a:cubicBezTo>
                  <a:cubicBezTo>
                    <a:pt x="5025" y="17681"/>
                    <a:pt x="3596" y="18717"/>
                    <a:pt x="2084" y="19860"/>
                  </a:cubicBezTo>
                  <a:cubicBezTo>
                    <a:pt x="715" y="20908"/>
                    <a:pt x="1" y="21765"/>
                    <a:pt x="1" y="21765"/>
                  </a:cubicBezTo>
                  <a:cubicBezTo>
                    <a:pt x="1" y="21765"/>
                    <a:pt x="177" y="21730"/>
                    <a:pt x="361" y="21730"/>
                  </a:cubicBezTo>
                  <a:cubicBezTo>
                    <a:pt x="416" y="21730"/>
                    <a:pt x="472" y="21733"/>
                    <a:pt x="524" y="21741"/>
                  </a:cubicBezTo>
                  <a:cubicBezTo>
                    <a:pt x="7132" y="16824"/>
                    <a:pt x="14752" y="15252"/>
                    <a:pt x="18741" y="14371"/>
                  </a:cubicBezTo>
                  <a:cubicBezTo>
                    <a:pt x="18991" y="14312"/>
                    <a:pt x="19229" y="14264"/>
                    <a:pt x="19491" y="14205"/>
                  </a:cubicBezTo>
                  <a:lnTo>
                    <a:pt x="19860" y="14133"/>
                  </a:lnTo>
                  <a:lnTo>
                    <a:pt x="20229" y="14062"/>
                  </a:lnTo>
                  <a:lnTo>
                    <a:pt x="20598" y="13990"/>
                  </a:lnTo>
                  <a:lnTo>
                    <a:pt x="20777" y="13943"/>
                  </a:lnTo>
                  <a:lnTo>
                    <a:pt x="20979" y="13895"/>
                  </a:lnTo>
                  <a:cubicBezTo>
                    <a:pt x="21229" y="13835"/>
                    <a:pt x="21479" y="13776"/>
                    <a:pt x="21729" y="13728"/>
                  </a:cubicBezTo>
                  <a:cubicBezTo>
                    <a:pt x="21991" y="13669"/>
                    <a:pt x="22241" y="13609"/>
                    <a:pt x="22491" y="13574"/>
                  </a:cubicBezTo>
                  <a:lnTo>
                    <a:pt x="23253" y="13395"/>
                  </a:lnTo>
                  <a:cubicBezTo>
                    <a:pt x="23753" y="13276"/>
                    <a:pt x="24265" y="13157"/>
                    <a:pt x="24754" y="13014"/>
                  </a:cubicBezTo>
                  <a:cubicBezTo>
                    <a:pt x="26754" y="12514"/>
                    <a:pt x="28695" y="11930"/>
                    <a:pt x="30576" y="11311"/>
                  </a:cubicBezTo>
                  <a:cubicBezTo>
                    <a:pt x="32445" y="10680"/>
                    <a:pt x="34243" y="10014"/>
                    <a:pt x="35934" y="9311"/>
                  </a:cubicBezTo>
                  <a:cubicBezTo>
                    <a:pt x="37612" y="8609"/>
                    <a:pt x="39208" y="7894"/>
                    <a:pt x="40648" y="7168"/>
                  </a:cubicBezTo>
                  <a:cubicBezTo>
                    <a:pt x="42494" y="6251"/>
                    <a:pt x="44113" y="5334"/>
                    <a:pt x="45470" y="4525"/>
                  </a:cubicBezTo>
                  <a:lnTo>
                    <a:pt x="45470" y="0"/>
                  </a:ln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7"/>
          <p:cNvSpPr/>
          <p:nvPr/>
        </p:nvSpPr>
        <p:spPr>
          <a:xfrm>
            <a:off x="3503249" y="1823098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2755729" y="775808"/>
            <a:ext cx="57758" cy="53285"/>
          </a:xfrm>
          <a:custGeom>
            <a:rect b="b" l="l" r="r" t="t"/>
            <a:pathLst>
              <a:path extrusionOk="0" h="572" w="620">
                <a:moveTo>
                  <a:pt x="298" y="0"/>
                </a:moveTo>
                <a:lnTo>
                  <a:pt x="215" y="203"/>
                </a:lnTo>
                <a:lnTo>
                  <a:pt x="0" y="226"/>
                </a:lnTo>
                <a:lnTo>
                  <a:pt x="155" y="357"/>
                </a:lnTo>
                <a:lnTo>
                  <a:pt x="119" y="572"/>
                </a:lnTo>
                <a:lnTo>
                  <a:pt x="119" y="572"/>
                </a:lnTo>
                <a:lnTo>
                  <a:pt x="298" y="476"/>
                </a:lnTo>
                <a:lnTo>
                  <a:pt x="500" y="572"/>
                </a:lnTo>
                <a:lnTo>
                  <a:pt x="453" y="357"/>
                </a:lnTo>
                <a:lnTo>
                  <a:pt x="620" y="226"/>
                </a:lnTo>
                <a:lnTo>
                  <a:pt x="405" y="203"/>
                </a:lnTo>
                <a:lnTo>
                  <a:pt x="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2755726" y="138331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2979438" y="2120237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555401" y="4119710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368888" y="3668437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3409996" y="2571746"/>
            <a:ext cx="186498" cy="175402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3268570" y="3303755"/>
            <a:ext cx="93248" cy="87664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140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1960500" y="450150"/>
            <a:ext cx="633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00"/>
              <a:buNone/>
              <a:defRPr sz="5800">
                <a:solidFill>
                  <a:schemeClr val="accen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7" name="Google Shape;107;p8"/>
          <p:cNvGrpSpPr/>
          <p:nvPr/>
        </p:nvGrpSpPr>
        <p:grpSpPr>
          <a:xfrm rot="1873122">
            <a:off x="-2859293" y="-241586"/>
            <a:ext cx="8446691" cy="6958270"/>
            <a:chOff x="3270131" y="-2428527"/>
            <a:chExt cx="8560760" cy="7052238"/>
          </a:xfrm>
        </p:grpSpPr>
        <p:sp>
          <p:nvSpPr>
            <p:cNvPr id="108" name="Google Shape;108;p8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8"/>
          <p:cNvSpPr/>
          <p:nvPr/>
        </p:nvSpPr>
        <p:spPr>
          <a:xfrm>
            <a:off x="1960500" y="296208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1444001" y="1216139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121650" y="450150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341250" y="284778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816850" y="4399025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865956" y="2415150"/>
            <a:ext cx="43746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9"/>
          <p:cNvSpPr txBox="1"/>
          <p:nvPr>
            <p:ph idx="1" type="subTitle"/>
          </p:nvPr>
        </p:nvSpPr>
        <p:spPr>
          <a:xfrm>
            <a:off x="942725" y="3498245"/>
            <a:ext cx="3081000" cy="4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9"/>
          <p:cNvSpPr txBox="1"/>
          <p:nvPr>
            <p:ph hasCustomPrompt="1" idx="2" type="title"/>
          </p:nvPr>
        </p:nvSpPr>
        <p:spPr>
          <a:xfrm>
            <a:off x="924351" y="1852850"/>
            <a:ext cx="2050800" cy="5415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2" name="Google Shape;122;p9"/>
          <p:cNvGrpSpPr/>
          <p:nvPr/>
        </p:nvGrpSpPr>
        <p:grpSpPr>
          <a:xfrm>
            <a:off x="3270131" y="-2428527"/>
            <a:ext cx="8560760" cy="7052238"/>
            <a:chOff x="3270131" y="-2428527"/>
            <a:chExt cx="8560760" cy="7052238"/>
          </a:xfrm>
        </p:grpSpPr>
        <p:sp>
          <p:nvSpPr>
            <p:cNvPr id="123" name="Google Shape;123;p9"/>
            <p:cNvSpPr/>
            <p:nvPr/>
          </p:nvSpPr>
          <p:spPr>
            <a:xfrm rot="-9900008">
              <a:off x="3583873" y="344248"/>
              <a:ext cx="7326937" cy="3389034"/>
            </a:xfrm>
            <a:custGeom>
              <a:rect b="b" l="l" r="r" t="t"/>
              <a:pathLst>
                <a:path extrusionOk="0" h="33886" w="73260">
                  <a:moveTo>
                    <a:pt x="0" y="0"/>
                  </a:moveTo>
                  <a:lnTo>
                    <a:pt x="60" y="5120"/>
                  </a:lnTo>
                  <a:cubicBezTo>
                    <a:pt x="8561" y="25420"/>
                    <a:pt x="28766" y="13157"/>
                    <a:pt x="35636" y="24361"/>
                  </a:cubicBezTo>
                  <a:cubicBezTo>
                    <a:pt x="37567" y="27527"/>
                    <a:pt x="40620" y="28385"/>
                    <a:pt x="44200" y="28385"/>
                  </a:cubicBezTo>
                  <a:cubicBezTo>
                    <a:pt x="48437" y="28385"/>
                    <a:pt x="53414" y="27183"/>
                    <a:pt x="58146" y="27183"/>
                  </a:cubicBezTo>
                  <a:cubicBezTo>
                    <a:pt x="63097" y="27183"/>
                    <a:pt x="67781" y="28499"/>
                    <a:pt x="71069" y="33885"/>
                  </a:cubicBezTo>
                  <a:lnTo>
                    <a:pt x="73260" y="32492"/>
                  </a:lnTo>
                  <a:cubicBezTo>
                    <a:pt x="68846" y="26951"/>
                    <a:pt x="63399" y="25653"/>
                    <a:pt x="57965" y="25653"/>
                  </a:cubicBezTo>
                  <a:cubicBezTo>
                    <a:pt x="53177" y="25653"/>
                    <a:pt x="48398" y="26661"/>
                    <a:pt x="44344" y="26661"/>
                  </a:cubicBezTo>
                  <a:cubicBezTo>
                    <a:pt x="40996" y="26661"/>
                    <a:pt x="38142" y="25974"/>
                    <a:pt x="36183" y="23468"/>
                  </a:cubicBezTo>
                  <a:lnTo>
                    <a:pt x="35612" y="22646"/>
                  </a:lnTo>
                  <a:cubicBezTo>
                    <a:pt x="28671" y="11264"/>
                    <a:pt x="8287" y="221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-9900008">
              <a:off x="4289700" y="-1551195"/>
              <a:ext cx="7225724" cy="3389034"/>
            </a:xfrm>
            <a:custGeom>
              <a:rect b="b" l="l" r="r" t="t"/>
              <a:pathLst>
                <a:path extrusionOk="0" h="33886" w="72248">
                  <a:moveTo>
                    <a:pt x="1191" y="1"/>
                  </a:moveTo>
                  <a:lnTo>
                    <a:pt x="1" y="6311"/>
                  </a:lnTo>
                  <a:cubicBezTo>
                    <a:pt x="2587" y="9990"/>
                    <a:pt x="6087" y="11150"/>
                    <a:pt x="9928" y="11150"/>
                  </a:cubicBezTo>
                  <a:cubicBezTo>
                    <a:pt x="16501" y="11150"/>
                    <a:pt x="24073" y="7750"/>
                    <a:pt x="29780" y="7750"/>
                  </a:cubicBezTo>
                  <a:cubicBezTo>
                    <a:pt x="32341" y="7750"/>
                    <a:pt x="34526" y="8435"/>
                    <a:pt x="36077" y="10419"/>
                  </a:cubicBezTo>
                  <a:lnTo>
                    <a:pt x="36636" y="11240"/>
                  </a:lnTo>
                  <a:cubicBezTo>
                    <a:pt x="43589" y="22623"/>
                    <a:pt x="63961" y="11693"/>
                    <a:pt x="72248" y="33886"/>
                  </a:cubicBezTo>
                  <a:lnTo>
                    <a:pt x="72188" y="28766"/>
                  </a:lnTo>
                  <a:cubicBezTo>
                    <a:pt x="63699" y="8466"/>
                    <a:pt x="43482" y="20741"/>
                    <a:pt x="36624" y="9526"/>
                  </a:cubicBezTo>
                  <a:cubicBezTo>
                    <a:pt x="34693" y="6359"/>
                    <a:pt x="31639" y="5501"/>
                    <a:pt x="28058" y="5501"/>
                  </a:cubicBezTo>
                  <a:cubicBezTo>
                    <a:pt x="23819" y="5501"/>
                    <a:pt x="18841" y="6703"/>
                    <a:pt x="14109" y="6703"/>
                  </a:cubicBezTo>
                  <a:cubicBezTo>
                    <a:pt x="9157" y="6703"/>
                    <a:pt x="4475" y="5387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-9900008">
              <a:off x="3923206" y="-101214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1"/>
                  </a:moveTo>
                  <a:lnTo>
                    <a:pt x="60" y="5025"/>
                  </a:lnTo>
                  <a:cubicBezTo>
                    <a:pt x="8764" y="23480"/>
                    <a:pt x="28814" y="9883"/>
                    <a:pt x="35589" y="20956"/>
                  </a:cubicBezTo>
                  <a:cubicBezTo>
                    <a:pt x="37865" y="24678"/>
                    <a:pt x="41667" y="25409"/>
                    <a:pt x="46044" y="25409"/>
                  </a:cubicBezTo>
                  <a:cubicBezTo>
                    <a:pt x="48878" y="25409"/>
                    <a:pt x="51952" y="25102"/>
                    <a:pt x="55010" y="25102"/>
                  </a:cubicBezTo>
                  <a:cubicBezTo>
                    <a:pt x="61116" y="25102"/>
                    <a:pt x="67154" y="26324"/>
                    <a:pt x="71069" y="33648"/>
                  </a:cubicBezTo>
                  <a:lnTo>
                    <a:pt x="71010" y="28766"/>
                  </a:lnTo>
                  <a:cubicBezTo>
                    <a:pt x="67720" y="23373"/>
                    <a:pt x="63036" y="22056"/>
                    <a:pt x="58083" y="22056"/>
                  </a:cubicBezTo>
                  <a:cubicBezTo>
                    <a:pt x="53351" y="22056"/>
                    <a:pt x="48375" y="23258"/>
                    <a:pt x="44137" y="23258"/>
                  </a:cubicBezTo>
                  <a:cubicBezTo>
                    <a:pt x="40560" y="23258"/>
                    <a:pt x="37510" y="22402"/>
                    <a:pt x="35577" y="19241"/>
                  </a:cubicBezTo>
                  <a:cubicBezTo>
                    <a:pt x="28707" y="8026"/>
                    <a:pt x="8502" y="20289"/>
                    <a:pt x="1" y="1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-9900008">
              <a:off x="4168831" y="-1068522"/>
              <a:ext cx="7107909" cy="3365231"/>
            </a:xfrm>
            <a:custGeom>
              <a:rect b="b" l="l" r="r" t="t"/>
              <a:pathLst>
                <a:path extrusionOk="0" h="33648" w="71070">
                  <a:moveTo>
                    <a:pt x="1" y="0"/>
                  </a:moveTo>
                  <a:lnTo>
                    <a:pt x="60" y="4882"/>
                  </a:lnTo>
                  <a:cubicBezTo>
                    <a:pt x="3348" y="10268"/>
                    <a:pt x="8033" y="11584"/>
                    <a:pt x="12987" y="11584"/>
                  </a:cubicBezTo>
                  <a:cubicBezTo>
                    <a:pt x="17721" y="11584"/>
                    <a:pt x="22699" y="10382"/>
                    <a:pt x="26938" y="10382"/>
                  </a:cubicBezTo>
                  <a:cubicBezTo>
                    <a:pt x="30520" y="10382"/>
                    <a:pt x="33574" y="11241"/>
                    <a:pt x="35505" y="14407"/>
                  </a:cubicBezTo>
                  <a:cubicBezTo>
                    <a:pt x="42363" y="25623"/>
                    <a:pt x="62568" y="13359"/>
                    <a:pt x="71069" y="33647"/>
                  </a:cubicBezTo>
                  <a:lnTo>
                    <a:pt x="71010" y="28611"/>
                  </a:lnTo>
                  <a:cubicBezTo>
                    <a:pt x="62306" y="10180"/>
                    <a:pt x="42268" y="23777"/>
                    <a:pt x="35481" y="12692"/>
                  </a:cubicBezTo>
                  <a:cubicBezTo>
                    <a:pt x="33203" y="8967"/>
                    <a:pt x="29396" y="8237"/>
                    <a:pt x="25014" y="8237"/>
                  </a:cubicBezTo>
                  <a:cubicBezTo>
                    <a:pt x="22186" y="8237"/>
                    <a:pt x="19118" y="8541"/>
                    <a:pt x="16067" y="8541"/>
                  </a:cubicBezTo>
                  <a:cubicBezTo>
                    <a:pt x="9959" y="8541"/>
                    <a:pt x="3918" y="7322"/>
                    <a:pt x="1" y="0"/>
                  </a:cubicBezTo>
                  <a:close/>
                </a:path>
              </a:pathLst>
            </a:custGeom>
            <a:solidFill>
              <a:srgbClr val="D1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9900008">
              <a:off x="4045799" y="-582582"/>
              <a:ext cx="7107809" cy="3358030"/>
            </a:xfrm>
            <a:custGeom>
              <a:rect b="b" l="l" r="r" t="t"/>
              <a:pathLst>
                <a:path extrusionOk="0" h="33576" w="71069">
                  <a:moveTo>
                    <a:pt x="0" y="0"/>
                  </a:moveTo>
                  <a:lnTo>
                    <a:pt x="60" y="4953"/>
                  </a:lnTo>
                  <a:cubicBezTo>
                    <a:pt x="3973" y="12272"/>
                    <a:pt x="10008" y="13495"/>
                    <a:pt x="16111" y="13495"/>
                  </a:cubicBezTo>
                  <a:cubicBezTo>
                    <a:pt x="19174" y="13495"/>
                    <a:pt x="22253" y="13187"/>
                    <a:pt x="25091" y="13187"/>
                  </a:cubicBezTo>
                  <a:cubicBezTo>
                    <a:pt x="29468" y="13187"/>
                    <a:pt x="33269" y="13920"/>
                    <a:pt x="35540" y="17645"/>
                  </a:cubicBezTo>
                  <a:cubicBezTo>
                    <a:pt x="42315" y="28718"/>
                    <a:pt x="62365" y="15133"/>
                    <a:pt x="71069" y="33576"/>
                  </a:cubicBezTo>
                  <a:lnTo>
                    <a:pt x="71009" y="28611"/>
                  </a:lnTo>
                  <a:cubicBezTo>
                    <a:pt x="67097" y="21290"/>
                    <a:pt x="61055" y="20070"/>
                    <a:pt x="54944" y="20070"/>
                  </a:cubicBezTo>
                  <a:cubicBezTo>
                    <a:pt x="51892" y="20070"/>
                    <a:pt x="48823" y="20375"/>
                    <a:pt x="45994" y="20375"/>
                  </a:cubicBezTo>
                  <a:cubicBezTo>
                    <a:pt x="41610" y="20375"/>
                    <a:pt x="37803" y="19644"/>
                    <a:pt x="35529" y="15919"/>
                  </a:cubicBezTo>
                  <a:cubicBezTo>
                    <a:pt x="28754" y="4846"/>
                    <a:pt x="8704" y="184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9"/>
          <p:cNvSpPr/>
          <p:nvPr/>
        </p:nvSpPr>
        <p:spPr>
          <a:xfrm>
            <a:off x="5015249" y="854623"/>
            <a:ext cx="93251" cy="88777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8391026" y="553647"/>
            <a:ext cx="376123" cy="353717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7497963" y="248409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8807620" y="3193092"/>
            <a:ext cx="93248" cy="87664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7837813" y="42249"/>
            <a:ext cx="186501" cy="175318"/>
          </a:xfrm>
          <a:custGeom>
            <a:rect b="b" l="l" r="r" t="t"/>
            <a:pathLst>
              <a:path extrusionOk="0" h="1882" w="2002">
                <a:moveTo>
                  <a:pt x="1001" y="0"/>
                </a:moveTo>
                <a:lnTo>
                  <a:pt x="703" y="608"/>
                </a:lnTo>
                <a:lnTo>
                  <a:pt x="1" y="715"/>
                </a:lnTo>
                <a:lnTo>
                  <a:pt x="513" y="1203"/>
                </a:lnTo>
                <a:lnTo>
                  <a:pt x="394" y="1882"/>
                </a:lnTo>
                <a:lnTo>
                  <a:pt x="1001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1" y="608"/>
                </a:lnTo>
                <a:lnTo>
                  <a:pt x="10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6179878" y="1239480"/>
            <a:ext cx="303250" cy="288699"/>
          </a:xfrm>
          <a:custGeom>
            <a:rect b="b" l="l" r="r" t="t"/>
            <a:pathLst>
              <a:path extrusionOk="0" h="953" w="1001">
                <a:moveTo>
                  <a:pt x="488" y="0"/>
                </a:moveTo>
                <a:lnTo>
                  <a:pt x="346" y="322"/>
                </a:lnTo>
                <a:lnTo>
                  <a:pt x="0" y="358"/>
                </a:lnTo>
                <a:lnTo>
                  <a:pt x="250" y="619"/>
                </a:lnTo>
                <a:lnTo>
                  <a:pt x="191" y="953"/>
                </a:lnTo>
                <a:lnTo>
                  <a:pt x="488" y="798"/>
                </a:lnTo>
                <a:lnTo>
                  <a:pt x="798" y="953"/>
                </a:lnTo>
                <a:lnTo>
                  <a:pt x="738" y="619"/>
                </a:lnTo>
                <a:lnTo>
                  <a:pt x="1000" y="358"/>
                </a:lnTo>
                <a:lnTo>
                  <a:pt x="655" y="322"/>
                </a:lnTo>
                <a:lnTo>
                  <a:pt x="488" y="0"/>
                </a:lnTo>
                <a:close/>
              </a:path>
            </a:pathLst>
          </a:custGeom>
          <a:solidFill>
            <a:srgbClr val="FFFFFF">
              <a:alpha val="395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6198662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2575325" y="2237350"/>
            <a:ext cx="5932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Staatliches"/>
              <a:buNone/>
              <a:defRPr sz="4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</a:lstStyle>
          <a:p/>
        </p:txBody>
      </p:sp>
      <p:sp>
        <p:nvSpPr>
          <p:cNvPr id="136" name="Google Shape;136;p10"/>
          <p:cNvSpPr/>
          <p:nvPr/>
        </p:nvSpPr>
        <p:spPr>
          <a:xfrm>
            <a:off x="2824050" y="4200336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489026" y="644914"/>
            <a:ext cx="378109" cy="35557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45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7337050" y="4068848"/>
            <a:ext cx="222326" cy="209123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>
              <a:alpha val="58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"/>
          <p:cNvSpPr/>
          <p:nvPr/>
        </p:nvSpPr>
        <p:spPr>
          <a:xfrm>
            <a:off x="7233025" y="1000500"/>
            <a:ext cx="150900" cy="141926"/>
          </a:xfrm>
          <a:custGeom>
            <a:rect b="b" l="l" r="r" t="t"/>
            <a:pathLst>
              <a:path extrusionOk="0" h="1882" w="2001">
                <a:moveTo>
                  <a:pt x="1000" y="0"/>
                </a:moveTo>
                <a:lnTo>
                  <a:pt x="691" y="608"/>
                </a:lnTo>
                <a:lnTo>
                  <a:pt x="0" y="715"/>
                </a:lnTo>
                <a:lnTo>
                  <a:pt x="512" y="1203"/>
                </a:lnTo>
                <a:lnTo>
                  <a:pt x="393" y="1882"/>
                </a:lnTo>
                <a:lnTo>
                  <a:pt x="1000" y="1560"/>
                </a:lnTo>
                <a:lnTo>
                  <a:pt x="1608" y="1882"/>
                </a:lnTo>
                <a:lnTo>
                  <a:pt x="1489" y="1203"/>
                </a:lnTo>
                <a:lnTo>
                  <a:pt x="2001" y="715"/>
                </a:lnTo>
                <a:lnTo>
                  <a:pt x="1310" y="608"/>
                </a:lnTo>
                <a:lnTo>
                  <a:pt x="1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Staatliches"/>
              <a:buNone/>
              <a:defRPr b="1" sz="2800">
                <a:solidFill>
                  <a:srgbClr val="303030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●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○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■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●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○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■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●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Montserrat"/>
              <a:buChar char="○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03030"/>
              </a:buClr>
              <a:buSzPts val="1400"/>
              <a:buFont typeface="Montserrat"/>
              <a:buChar char="■"/>
              <a:defRPr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knut Antiqua"/>
                <a:ea typeface="Inknut Antiqua"/>
                <a:cs typeface="Inknut Antiqua"/>
                <a:sym typeface="Inknut Antiqua"/>
              </a:rPr>
              <a:t>Smile Project</a:t>
            </a:r>
            <a:endParaRPr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695" name="Google Shape;695;p39"/>
          <p:cNvSpPr txBox="1"/>
          <p:nvPr>
            <p:ph idx="1" type="subTitle"/>
          </p:nvPr>
        </p:nvSpPr>
        <p:spPr>
          <a:xfrm>
            <a:off x="254125" y="2493200"/>
            <a:ext cx="8753400" cy="17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knut Antiqua"/>
                <a:ea typeface="Inknut Antiqua"/>
                <a:cs typeface="Inknut Antiqua"/>
                <a:sym typeface="Inknut Antiqua"/>
              </a:rPr>
              <a:t>By Corbin Hofmann and Chase Lang</a:t>
            </a:r>
            <a:endParaRPr>
              <a:latin typeface="Inknut Antiqua"/>
              <a:ea typeface="Inknut Antiqua"/>
              <a:cs typeface="Inknut Antiqua"/>
              <a:sym typeface="Inknut Antiqu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knut Antiqua"/>
              <a:ea typeface="Inknut Antiqua"/>
              <a:cs typeface="Inknut Antiqua"/>
              <a:sym typeface="Inknut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knut Antiqua"/>
                <a:ea typeface="Inknut Antiqua"/>
                <a:cs typeface="Inknut Antiqua"/>
                <a:sym typeface="Inknut Antiqua"/>
              </a:rPr>
              <a:t>                            Period 6</a:t>
            </a:r>
            <a:endParaRPr>
              <a:latin typeface="Inknut Antiqua"/>
              <a:ea typeface="Inknut Antiqua"/>
              <a:cs typeface="Inknut Antiqua"/>
              <a:sym typeface="Inknut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pic>
        <p:nvPicPr>
          <p:cNvPr id="696" name="Google Shape;6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3502">
            <a:off x="2971200" y="3137875"/>
            <a:ext cx="1504825" cy="14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120" y="2360620"/>
            <a:ext cx="1272275" cy="11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0"/>
          <p:cNvSpPr txBox="1"/>
          <p:nvPr>
            <p:ph type="title"/>
          </p:nvPr>
        </p:nvSpPr>
        <p:spPr>
          <a:xfrm>
            <a:off x="106900" y="99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chemeClr val="accent2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The</a:t>
            </a:r>
            <a:r>
              <a:rPr b="1" lang="en" sz="2820">
                <a:solidFill>
                  <a:schemeClr val="accent2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 Meaning of Our Project</a:t>
            </a:r>
            <a:endParaRPr b="1" sz="2820">
              <a:solidFill>
                <a:schemeClr val="accent2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703" name="Google Shape;703;p40"/>
          <p:cNvSpPr txBox="1"/>
          <p:nvPr>
            <p:ph idx="1" type="body"/>
          </p:nvPr>
        </p:nvSpPr>
        <p:spPr>
          <a:xfrm>
            <a:off x="106900" y="654150"/>
            <a:ext cx="6631500" cy="3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What was the purpose of our project?</a:t>
            </a:r>
            <a:endParaRPr b="1"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cme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To help those that help others. We directed our Smile Project towards the Central Valley Blue Star Moms.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cme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The Blue Star Moms are a volunteer organization made up of mothers of military service members with branches across the nation.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They tirelessly serve the community and give back to those who have served.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How was our project carried out?</a:t>
            </a:r>
            <a:endParaRPr b="1"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cme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In partnership with a sixth-grade class at Gettysburg Elementary, an assortment of notes were </a:t>
            </a: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written.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cme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Along with some chocolates, these were provided to the Blue Star Moms’ president, Lisa Bailey to distribute amongst her and her colleagues.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cme"/>
              <a:buChar char="-"/>
            </a:pPr>
            <a:r>
              <a:rPr lang="en" sz="1300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rPr>
              <a:t>When we delivered these tokens of appreciation, we also asked her a couple of questions to gain a better understanding of her perspective on kindness and her service to the community and the military (more about this on Slide 3).</a:t>
            </a:r>
            <a:endParaRPr sz="1300">
              <a:solidFill>
                <a:schemeClr val="lt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04" name="Google Shape;704;p40"/>
          <p:cNvSpPr txBox="1"/>
          <p:nvPr/>
        </p:nvSpPr>
        <p:spPr>
          <a:xfrm>
            <a:off x="6208675" y="1045975"/>
            <a:ext cx="29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5" name="Google Shape;7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8812">
            <a:off x="6969353" y="382675"/>
            <a:ext cx="1538675" cy="2437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49000"/>
              </a:srgbClr>
            </a:outerShdw>
          </a:effectLst>
        </p:spPr>
      </p:pic>
      <p:pic>
        <p:nvPicPr>
          <p:cNvPr id="706" name="Google Shape;70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1604">
            <a:off x="7026725" y="2767600"/>
            <a:ext cx="1814950" cy="1985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1"/>
          <p:cNvSpPr txBox="1"/>
          <p:nvPr>
            <p:ph type="title"/>
          </p:nvPr>
        </p:nvSpPr>
        <p:spPr>
          <a:xfrm>
            <a:off x="311700" y="243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History of</a:t>
            </a:r>
            <a:r>
              <a:rPr lang="en" sz="2700">
                <a:solidFill>
                  <a:srgbClr val="FFFFFF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 The Blue Star Moms</a:t>
            </a:r>
            <a:endParaRPr b="1" sz="2700">
              <a:solidFill>
                <a:srgbClr val="FFFFFF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712" name="Google Shape;712;p41"/>
          <p:cNvSpPr txBox="1"/>
          <p:nvPr>
            <p:ph idx="1" type="body"/>
          </p:nvPr>
        </p:nvSpPr>
        <p:spPr>
          <a:xfrm>
            <a:off x="311700" y="816225"/>
            <a:ext cx="4545000" cy="32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How did the Blue Star Moms Come to Be?</a:t>
            </a:r>
            <a:endParaRPr b="1" sz="145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0675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50"/>
              <a:buFont typeface="Acme"/>
              <a:buChar char="-"/>
            </a:pP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The Blue Star Moms </a:t>
            </a: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Organization</a:t>
            </a: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dates </a:t>
            </a: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all the way back to  1942, during World War ll.</a:t>
            </a:r>
            <a:endParaRPr sz="145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0675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50"/>
              <a:buFont typeface="Acme"/>
              <a:buChar char="-"/>
            </a:pP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What started as a conversation between generals to raise morale evolved into a full-blown movement, some might say “the original Smile Project”, for troops</a:t>
            </a:r>
            <a:endParaRPr sz="145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0675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50"/>
              <a:buFont typeface="Acme"/>
              <a:buChar char="-"/>
            </a:pP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An </a:t>
            </a: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advertisement</a:t>
            </a: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was placed in the local newspaper in Flint, Michigan, for mothers to help make care packages; thousands of women showed up to what became the first gathering  of the Blue Star Moms of America.</a:t>
            </a:r>
            <a:endParaRPr sz="145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0675" lvl="0" marL="457200" rtl="0" algn="l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50"/>
              <a:buFont typeface="Acme"/>
              <a:buChar char="-"/>
            </a:pPr>
            <a:r>
              <a:rPr lang="en" sz="145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After this impressive showing, Congress took action and officially recognized the Blue Star Moms as an organized entity and branches were established across the country.</a:t>
            </a:r>
            <a:endParaRPr sz="145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713" name="Google Shape;7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25" y="1152475"/>
            <a:ext cx="4052925" cy="2568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Perspective of a Blue Star Mom</a:t>
            </a:r>
            <a:endParaRPr>
              <a:solidFill>
                <a:schemeClr val="accent2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719" name="Google Shape;71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Along with many expressions of gratitude, these are the questions we asked and the responses we documented:</a:t>
            </a:r>
            <a:endParaRPr sz="15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What does Kindness mean to you?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 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What is the most important part of the</a:t>
            </a:r>
            <a:endParaRPr b="1"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Blue Star Moms  Organization?</a:t>
            </a:r>
            <a:endParaRPr b="1"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   </a:t>
            </a:r>
            <a:r>
              <a:rPr lang="en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                  </a:t>
            </a:r>
            <a:endParaRPr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20" name="Google Shape;720;p42"/>
          <p:cNvSpPr txBox="1"/>
          <p:nvPr/>
        </p:nvSpPr>
        <p:spPr>
          <a:xfrm>
            <a:off x="-344375" y="44425"/>
            <a:ext cx="639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1" name="Google Shape;721;p42"/>
          <p:cNvSpPr txBox="1"/>
          <p:nvPr/>
        </p:nvSpPr>
        <p:spPr>
          <a:xfrm>
            <a:off x="4241475" y="1844075"/>
            <a:ext cx="40686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“To me, kindness means treating others the same way I would want to be treated.”</a:t>
            </a:r>
            <a:r>
              <a:rPr lang="en" sz="18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17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18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                       </a:t>
            </a:r>
            <a:r>
              <a:rPr lang="en" sz="1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                                                                                                                                      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2" name="Google Shape;722;p42"/>
          <p:cNvSpPr txBox="1"/>
          <p:nvPr/>
        </p:nvSpPr>
        <p:spPr>
          <a:xfrm>
            <a:off x="4297100" y="2405000"/>
            <a:ext cx="3771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“Troops are always our main focus. To uplift them is very important since they are in a much worse position than us. In other words, we’re the 12th man for the military, helping from home like fans help from the stands.”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cxnSp>
        <p:nvCxnSpPr>
          <p:cNvPr id="723" name="Google Shape;723;p42"/>
          <p:cNvCxnSpPr/>
          <p:nvPr/>
        </p:nvCxnSpPr>
        <p:spPr>
          <a:xfrm flipH="1" rot="10800000">
            <a:off x="3656100" y="2232575"/>
            <a:ext cx="585300" cy="3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4" name="Google Shape;724;p42"/>
          <p:cNvCxnSpPr/>
          <p:nvPr/>
        </p:nvCxnSpPr>
        <p:spPr>
          <a:xfrm flipH="1" rot="10800000">
            <a:off x="3656100" y="3143075"/>
            <a:ext cx="585300" cy="3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5" name="Google Shape;725;p42"/>
          <p:cNvSpPr txBox="1"/>
          <p:nvPr/>
        </p:nvSpPr>
        <p:spPr>
          <a:xfrm>
            <a:off x="4241400" y="4127700"/>
            <a:ext cx="438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“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Receiving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the pictures back from the military from all over the world with 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their care</a:t>
            </a: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 packages the Blue Star Moms have sent them.”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26" name="Google Shape;726;p42"/>
          <p:cNvSpPr txBox="1"/>
          <p:nvPr/>
        </p:nvSpPr>
        <p:spPr>
          <a:xfrm>
            <a:off x="311700" y="4091900"/>
            <a:ext cx="3147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3"/>
                </a:solidFill>
                <a:latin typeface="Acme"/>
                <a:ea typeface="Acme"/>
                <a:cs typeface="Acme"/>
                <a:sym typeface="Acme"/>
              </a:rPr>
              <a:t>What is your favorite part of being a Blue Star Mom?</a:t>
            </a:r>
            <a:endParaRPr sz="1600">
              <a:solidFill>
                <a:schemeClr val="accent3"/>
              </a:solidFill>
            </a:endParaRPr>
          </a:p>
        </p:txBody>
      </p:sp>
      <p:cxnSp>
        <p:nvCxnSpPr>
          <p:cNvPr id="727" name="Google Shape;727;p42"/>
          <p:cNvCxnSpPr/>
          <p:nvPr/>
        </p:nvCxnSpPr>
        <p:spPr>
          <a:xfrm flipH="1" rot="10800000">
            <a:off x="3459300" y="4360650"/>
            <a:ext cx="585300" cy="3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Photo Gallery</a:t>
            </a:r>
            <a:endParaRPr>
              <a:solidFill>
                <a:schemeClr val="accent2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733" name="Google Shape;73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4" name="Google Shape;7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9678"/>
            <a:ext cx="4133399" cy="310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902" y="758437"/>
            <a:ext cx="3888149" cy="331527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3"/>
          <p:cNvSpPr txBox="1"/>
          <p:nvPr/>
        </p:nvSpPr>
        <p:spPr>
          <a:xfrm>
            <a:off x="311700" y="4452375"/>
            <a:ext cx="765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Picture of Mr. Pfitzer’s 6th grade class holding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their notes written for the Blue Star Moms.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37" name="Google Shape;737;p43"/>
          <p:cNvSpPr txBox="1"/>
          <p:nvPr/>
        </p:nvSpPr>
        <p:spPr>
          <a:xfrm>
            <a:off x="5023900" y="4173275"/>
            <a:ext cx="400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Photo of military service members opening care packages sent to them by the Central Valley Blue Star Moms.</a:t>
            </a:r>
            <a:endParaRPr sz="16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Photo Gallery Cont.</a:t>
            </a:r>
            <a:endParaRPr>
              <a:solidFill>
                <a:schemeClr val="accent2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743" name="Google Shape;74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4" name="Google Shape;7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476" y="134600"/>
            <a:ext cx="1891774" cy="294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000" y="1102010"/>
            <a:ext cx="3607999" cy="26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4"/>
          <p:cNvSpPr txBox="1"/>
          <p:nvPr/>
        </p:nvSpPr>
        <p:spPr>
          <a:xfrm>
            <a:off x="128875" y="3902850"/>
            <a:ext cx="241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47" name="Google Shape;747;p44"/>
          <p:cNvSpPr txBox="1"/>
          <p:nvPr/>
        </p:nvSpPr>
        <p:spPr>
          <a:xfrm>
            <a:off x="1408800" y="3800225"/>
            <a:ext cx="293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Photograph of a portion of the women who were a part of the first meeting of the Blue Star Moms.</a:t>
            </a:r>
            <a:endParaRPr sz="18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748" name="Google Shape;748;p44"/>
          <p:cNvSpPr txBox="1"/>
          <p:nvPr/>
        </p:nvSpPr>
        <p:spPr>
          <a:xfrm>
            <a:off x="6472763" y="3138550"/>
            <a:ext cx="229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Acme"/>
                <a:ea typeface="Acme"/>
                <a:cs typeface="Acme"/>
                <a:sym typeface="Acme"/>
              </a:rPr>
              <a:t>This picture displays an early Blue Star Mom in front of her home; there are 3 stars in her window representing her 3 children in the military.</a:t>
            </a:r>
            <a:endParaRPr sz="1800">
              <a:solidFill>
                <a:schemeClr val="accent2"/>
              </a:solidFill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ve the Code to learn about US History Lesson by Slidesgo">
  <a:themeElements>
    <a:clrScheme name="Simple Light">
      <a:dk1>
        <a:srgbClr val="00376C"/>
      </a:dk1>
      <a:lt1>
        <a:srgbClr val="FFFFFF"/>
      </a:lt1>
      <a:dk2>
        <a:srgbClr val="105192"/>
      </a:dk2>
      <a:lt2>
        <a:srgbClr val="D10D0D"/>
      </a:lt2>
      <a:accent1>
        <a:srgbClr val="0F578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